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9753600" cx="13004800"/>
  <p:notesSz cx="6858000" cy="9144000"/>
  <p:embeddedFontLst>
    <p:embeddedFont>
      <p:font typeface="Libre Baskerville"/>
      <p:regular r:id="rId27"/>
      <p:bold r:id="rId28"/>
      <p:italic r:id="rId29"/>
    </p:embeddedFon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ibreBaskerville-bold.fntdata"/><Relationship Id="rId27" Type="http://schemas.openxmlformats.org/officeDocument/2006/relationships/font" Target="fonts/LibreBaskerville-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ibreBaskerville-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7.xml"/><Relationship Id="rId33" Type="http://schemas.openxmlformats.org/officeDocument/2006/relationships/font" Target="fonts/HelveticaNeue-boldItalic.fntdata"/><Relationship Id="rId10" Type="http://schemas.openxmlformats.org/officeDocument/2006/relationships/slide" Target="slides/slide6.xml"/><Relationship Id="rId32" Type="http://schemas.openxmlformats.org/officeDocument/2006/relationships/font" Target="fonts/HelveticaNeue-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914400" y="4343400"/>
            <a:ext cx="5029200" cy="4114800"/>
          </a:xfrm>
          <a:prstGeom prst="rect">
            <a:avLst/>
          </a:prstGeom>
          <a:noFill/>
          <a:ln>
            <a:noFill/>
          </a:ln>
        </p:spPr>
        <p:txBody>
          <a:bodyPr anchorCtr="0" anchor="t" bIns="91425" lIns="91425" rIns="91425" wrap="square" tIns="91425"/>
          <a:lstStyle>
            <a:lvl1pPr indent="0" lvl="0" marL="0" marR="0" rtl="0" algn="l">
              <a:lnSpc>
                <a:spcPct val="117999"/>
              </a:lnSpc>
              <a:spcBef>
                <a:spcPts val="0"/>
              </a:spcBef>
              <a:buSzPct val="63636"/>
              <a:buChar char="●"/>
              <a:defRPr b="0" i="0" sz="2200" u="none" cap="none" strike="noStrike">
                <a:latin typeface="Helvetica Neue"/>
                <a:ea typeface="Helvetica Neue"/>
                <a:cs typeface="Helvetica Neue"/>
                <a:sym typeface="Helvetica Neue"/>
              </a:defRPr>
            </a:lvl1pPr>
            <a:lvl2pPr indent="228600" lvl="1" marL="0" marR="0" rtl="0" algn="l">
              <a:lnSpc>
                <a:spcPct val="117999"/>
              </a:lnSpc>
              <a:spcBef>
                <a:spcPts val="0"/>
              </a:spcBef>
              <a:buSzPct val="63636"/>
              <a:buChar char="○"/>
              <a:defRPr b="0" i="0" sz="2200" u="none" cap="none" strike="noStrike">
                <a:latin typeface="Helvetica Neue"/>
                <a:ea typeface="Helvetica Neue"/>
                <a:cs typeface="Helvetica Neue"/>
                <a:sym typeface="Helvetica Neue"/>
              </a:defRPr>
            </a:lvl2pPr>
            <a:lvl3pPr indent="457200" lvl="2" marL="0" marR="0" rtl="0" algn="l">
              <a:lnSpc>
                <a:spcPct val="117999"/>
              </a:lnSpc>
              <a:spcBef>
                <a:spcPts val="0"/>
              </a:spcBef>
              <a:buSzPct val="63636"/>
              <a:buChar char="■"/>
              <a:defRPr b="0" i="0" sz="2200" u="none" cap="none" strike="noStrike">
                <a:latin typeface="Helvetica Neue"/>
                <a:ea typeface="Helvetica Neue"/>
                <a:cs typeface="Helvetica Neue"/>
                <a:sym typeface="Helvetica Neue"/>
              </a:defRPr>
            </a:lvl3pPr>
            <a:lvl4pPr indent="685800" lvl="3" marL="0" marR="0" rtl="0" algn="l">
              <a:lnSpc>
                <a:spcPct val="117999"/>
              </a:lnSpc>
              <a:spcBef>
                <a:spcPts val="0"/>
              </a:spcBef>
              <a:buSzPct val="63636"/>
              <a:buChar char="●"/>
              <a:defRPr b="0" i="0" sz="2200" u="none" cap="none" strike="noStrike">
                <a:latin typeface="Helvetica Neue"/>
                <a:ea typeface="Helvetica Neue"/>
                <a:cs typeface="Helvetica Neue"/>
                <a:sym typeface="Helvetica Neue"/>
              </a:defRPr>
            </a:lvl4pPr>
            <a:lvl5pPr indent="914400" lvl="4" marL="0" marR="0" rtl="0" algn="l">
              <a:lnSpc>
                <a:spcPct val="117999"/>
              </a:lnSpc>
              <a:spcBef>
                <a:spcPts val="0"/>
              </a:spcBef>
              <a:buSzPct val="63636"/>
              <a:buChar char="○"/>
              <a:defRPr b="0" i="0" sz="2200" u="none" cap="none" strike="noStrike">
                <a:latin typeface="Helvetica Neue"/>
                <a:ea typeface="Helvetica Neue"/>
                <a:cs typeface="Helvetica Neue"/>
                <a:sym typeface="Helvetica Neue"/>
              </a:defRPr>
            </a:lvl5pPr>
            <a:lvl6pPr indent="1143000" lvl="5" marL="0" marR="0" rtl="0" algn="l">
              <a:lnSpc>
                <a:spcPct val="117999"/>
              </a:lnSpc>
              <a:spcBef>
                <a:spcPts val="0"/>
              </a:spcBef>
              <a:buSzPct val="63636"/>
              <a:buChar char="■"/>
              <a:defRPr b="0" i="0" sz="2200" u="none" cap="none" strike="noStrike">
                <a:latin typeface="Helvetica Neue"/>
                <a:ea typeface="Helvetica Neue"/>
                <a:cs typeface="Helvetica Neue"/>
                <a:sym typeface="Helvetica Neue"/>
              </a:defRPr>
            </a:lvl6pPr>
            <a:lvl7pPr indent="1371600" lvl="6" marL="0" marR="0" rtl="0" algn="l">
              <a:lnSpc>
                <a:spcPct val="117999"/>
              </a:lnSpc>
              <a:spcBef>
                <a:spcPts val="0"/>
              </a:spcBef>
              <a:buSzPct val="63636"/>
              <a:buChar char="●"/>
              <a:defRPr b="0" i="0" sz="2200" u="none" cap="none" strike="noStrike">
                <a:latin typeface="Helvetica Neue"/>
                <a:ea typeface="Helvetica Neue"/>
                <a:cs typeface="Helvetica Neue"/>
                <a:sym typeface="Helvetica Neue"/>
              </a:defRPr>
            </a:lvl7pPr>
            <a:lvl8pPr indent="1600200" lvl="7" marL="0" marR="0" rtl="0" algn="l">
              <a:lnSpc>
                <a:spcPct val="117999"/>
              </a:lnSpc>
              <a:spcBef>
                <a:spcPts val="0"/>
              </a:spcBef>
              <a:buSzPct val="63636"/>
              <a:buChar char="○"/>
              <a:defRPr b="0" i="0" sz="2200" u="none" cap="none" strike="noStrike">
                <a:latin typeface="Helvetica Neue"/>
                <a:ea typeface="Helvetica Neue"/>
                <a:cs typeface="Helvetica Neue"/>
                <a:sym typeface="Helvetica Neue"/>
              </a:defRPr>
            </a:lvl8pPr>
            <a:lvl9pPr indent="1828800" lvl="8" marL="0" marR="0" rtl="0" algn="l">
              <a:lnSpc>
                <a:spcPct val="117999"/>
              </a:lnSpc>
              <a:spcBef>
                <a:spcPts val="0"/>
              </a:spcBef>
              <a:buSzPct val="63636"/>
              <a:buChar char="■"/>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9" name="Shape 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7" name="Shape 1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9" name="Shape 1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7" name="Shape 1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4" name="Shape 2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5" name="Shape 2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0" name="Shape 2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5" name="Shape 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9" name="Shape 2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2" name="Shape 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9" name="Shape 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07" name="Shape 1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7" name="Shape 1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914400" y="4343400"/>
            <a:ext cx="50292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Заголовок и подзаголовок">
    <p:bg>
      <p:bgPr>
        <a:blipFill rotWithShape="1">
          <a:blip r:embed="rId2">
            <a:alphaModFix/>
          </a:blip>
          <a:stretch>
            <a:fillRect b="0" l="0" r="0" t="0"/>
          </a:stretch>
        </a:blipFill>
      </p:bgPr>
    </p:bg>
    <p:spTree>
      <p:nvGrpSpPr>
        <p:cNvPr id="9" name="Shape 9"/>
        <p:cNvGrpSpPr/>
        <p:nvPr/>
      </p:nvGrpSpPr>
      <p:grpSpPr>
        <a:xfrm>
          <a:off x="0" y="0"/>
          <a:ext cx="0" cy="0"/>
          <a:chOff x="0" y="0"/>
          <a:chExt cx="0" cy="0"/>
        </a:xfrm>
      </p:grpSpPr>
      <p:pic>
        <p:nvPicPr>
          <p:cNvPr id="10" name="Shape 10"/>
          <p:cNvPicPr preferRelativeResize="0"/>
          <p:nvPr/>
        </p:nvPicPr>
        <p:blipFill rotWithShape="1">
          <a:blip r:embed="rId3">
            <a:alphaModFix/>
          </a:blip>
          <a:srcRect b="0" l="0" r="0" t="0"/>
          <a:stretch/>
        </p:blipFill>
        <p:spPr>
          <a:xfrm>
            <a:off x="5753100" y="4775200"/>
            <a:ext cx="1956571" cy="304800"/>
          </a:xfrm>
          <a:prstGeom prst="rect">
            <a:avLst/>
          </a:prstGeom>
          <a:noFill/>
          <a:ln>
            <a:noFill/>
          </a:ln>
        </p:spPr>
      </p:pic>
      <p:sp>
        <p:nvSpPr>
          <p:cNvPr id="11" name="Shape 11"/>
          <p:cNvSpPr txBox="1"/>
          <p:nvPr>
            <p:ph type="title"/>
          </p:nvPr>
        </p:nvSpPr>
        <p:spPr>
          <a:xfrm>
            <a:off x="825500" y="1879600"/>
            <a:ext cx="11836400" cy="2603500"/>
          </a:xfrm>
          <a:prstGeom prst="rect">
            <a:avLst/>
          </a:prstGeom>
          <a:noFill/>
          <a:ln>
            <a:noFill/>
          </a:ln>
          <a:effectLst>
            <a:outerShdw blurRad="25400" rotWithShape="0" dir="2700000" dist="38100">
              <a:srgbClr val="6D625D">
                <a:alpha val="89803"/>
              </a:srgbClr>
            </a:outerShdw>
          </a:effectLst>
        </p:spPr>
        <p:txBody>
          <a:bodyPr anchorCtr="0" anchor="b" bIns="91425" lIns="91425" rIns="91425" wrap="square" tIns="91425"/>
          <a:lstStyle>
            <a:lvl1pPr indent="0" lvl="0" marL="0" marR="0" rtl="0" algn="ctr">
              <a:lnSpc>
                <a:spcPct val="100000"/>
              </a:lnSpc>
              <a:spcBef>
                <a:spcPts val="0"/>
              </a:spcBef>
              <a:spcAft>
                <a:spcPts val="0"/>
              </a:spcAft>
              <a:buClr>
                <a:srgbClr val="BEA56D"/>
              </a:buClr>
              <a:buSzPct val="100000"/>
              <a:buFont typeface="Libre Baskerville"/>
              <a:buNone/>
              <a:defRPr b="0" i="0" sz="8000" u="none" cap="none" strike="noStrike">
                <a:solidFill>
                  <a:srgbClr val="BEA56D"/>
                </a:solidFill>
                <a:latin typeface="Libre Baskerville"/>
                <a:ea typeface="Libre Baskerville"/>
                <a:cs typeface="Libre Baskerville"/>
                <a:sym typeface="Libre Baskerville"/>
              </a:defRPr>
            </a:lvl1pPr>
            <a:lvl2pPr indent="228600" lvl="1"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2pPr>
            <a:lvl3pPr indent="457200" lvl="2"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3pPr>
            <a:lvl4pPr indent="685800" lvl="3"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4pPr>
            <a:lvl5pPr indent="914400" lvl="4"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5pPr>
            <a:lvl6pPr indent="1143000" lvl="5"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6pPr>
            <a:lvl7pPr indent="1371600" lvl="6"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7pPr>
            <a:lvl8pPr indent="1600200" lvl="7"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8pPr>
            <a:lvl9pPr indent="1828800" lvl="8"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9pPr>
          </a:lstStyle>
          <a:p/>
        </p:txBody>
      </p:sp>
      <p:sp>
        <p:nvSpPr>
          <p:cNvPr id="12" name="Shape 12"/>
          <p:cNvSpPr txBox="1"/>
          <p:nvPr>
            <p:ph idx="1" type="body"/>
          </p:nvPr>
        </p:nvSpPr>
        <p:spPr>
          <a:xfrm>
            <a:off x="825500" y="5346700"/>
            <a:ext cx="11836400" cy="1854200"/>
          </a:xfrm>
          <a:prstGeom prst="rect">
            <a:avLst/>
          </a:prstGeom>
          <a:noFill/>
          <a:ln>
            <a:noFill/>
          </a:ln>
          <a:effectLst>
            <a:outerShdw blurRad="25400" rotWithShape="0" dir="2700000" dist="38100">
              <a:srgbClr val="6D625D">
                <a:alpha val="89803"/>
              </a:srgbClr>
            </a:outerShdw>
          </a:effectLst>
        </p:spPr>
        <p:txBody>
          <a:bodyPr anchorCtr="0" anchor="t" bIns="91425" lIns="91425" rIns="91425" wrap="square" tIns="91425"/>
          <a:lstStyle>
            <a:lvl1pPr indent="0" lvl="0" marL="0" marR="0" rtl="0" algn="ctr">
              <a:lnSpc>
                <a:spcPct val="100000"/>
              </a:lnSpc>
              <a:spcBef>
                <a:spcPts val="0"/>
              </a:spcBef>
              <a:spcAft>
                <a:spcPts val="0"/>
              </a:spcAft>
              <a:buClr>
                <a:srgbClr val="BEA56D"/>
              </a:buClr>
              <a:buSzPct val="100000"/>
              <a:buFont typeface="Libre Baskerville"/>
              <a:buNone/>
              <a:defRPr b="0" i="1" sz="5200" u="none" cap="none" strike="noStrike">
                <a:solidFill>
                  <a:srgbClr val="BEA56D"/>
                </a:solidFill>
                <a:latin typeface="Libre Baskerville"/>
                <a:ea typeface="Libre Baskerville"/>
                <a:cs typeface="Libre Baskerville"/>
                <a:sym typeface="Libre Baskerville"/>
              </a:defRPr>
            </a:lvl1pPr>
            <a:lvl2pPr indent="228600" lvl="1" marL="0" marR="0" rtl="0" algn="ctr">
              <a:lnSpc>
                <a:spcPct val="100000"/>
              </a:lnSpc>
              <a:spcBef>
                <a:spcPts val="0"/>
              </a:spcBef>
              <a:spcAft>
                <a:spcPts val="0"/>
              </a:spcAft>
              <a:buClr>
                <a:srgbClr val="BEA56D"/>
              </a:buClr>
              <a:buSzPct val="100000"/>
              <a:buFont typeface="Libre Baskerville"/>
              <a:buNone/>
              <a:defRPr b="0" i="1" sz="5200" u="none" cap="none" strike="noStrike">
                <a:solidFill>
                  <a:srgbClr val="BEA56D"/>
                </a:solidFill>
                <a:latin typeface="Libre Baskerville"/>
                <a:ea typeface="Libre Baskerville"/>
                <a:cs typeface="Libre Baskerville"/>
                <a:sym typeface="Libre Baskerville"/>
              </a:defRPr>
            </a:lvl2pPr>
            <a:lvl3pPr indent="457200" lvl="2" marL="0" marR="0" rtl="0" algn="ctr">
              <a:lnSpc>
                <a:spcPct val="100000"/>
              </a:lnSpc>
              <a:spcBef>
                <a:spcPts val="0"/>
              </a:spcBef>
              <a:spcAft>
                <a:spcPts val="0"/>
              </a:spcAft>
              <a:buClr>
                <a:srgbClr val="BEA56D"/>
              </a:buClr>
              <a:buSzPct val="100000"/>
              <a:buFont typeface="Libre Baskerville"/>
              <a:buNone/>
              <a:defRPr b="0" i="1" sz="5200" u="none" cap="none" strike="noStrike">
                <a:solidFill>
                  <a:srgbClr val="BEA56D"/>
                </a:solidFill>
                <a:latin typeface="Libre Baskerville"/>
                <a:ea typeface="Libre Baskerville"/>
                <a:cs typeface="Libre Baskerville"/>
                <a:sym typeface="Libre Baskerville"/>
              </a:defRPr>
            </a:lvl3pPr>
            <a:lvl4pPr indent="685800" lvl="3" marL="0" marR="0" rtl="0" algn="ctr">
              <a:lnSpc>
                <a:spcPct val="100000"/>
              </a:lnSpc>
              <a:spcBef>
                <a:spcPts val="0"/>
              </a:spcBef>
              <a:spcAft>
                <a:spcPts val="0"/>
              </a:spcAft>
              <a:buClr>
                <a:srgbClr val="BEA56D"/>
              </a:buClr>
              <a:buSzPct val="100000"/>
              <a:buFont typeface="Libre Baskerville"/>
              <a:buNone/>
              <a:defRPr b="0" i="1" sz="5200" u="none" cap="none" strike="noStrike">
                <a:solidFill>
                  <a:srgbClr val="BEA56D"/>
                </a:solidFill>
                <a:latin typeface="Libre Baskerville"/>
                <a:ea typeface="Libre Baskerville"/>
                <a:cs typeface="Libre Baskerville"/>
                <a:sym typeface="Libre Baskerville"/>
              </a:defRPr>
            </a:lvl4pPr>
            <a:lvl5pPr indent="914400" lvl="4" marL="0" marR="0" rtl="0" algn="ctr">
              <a:lnSpc>
                <a:spcPct val="100000"/>
              </a:lnSpc>
              <a:spcBef>
                <a:spcPts val="0"/>
              </a:spcBef>
              <a:spcAft>
                <a:spcPts val="0"/>
              </a:spcAft>
              <a:buClr>
                <a:srgbClr val="BEA56D"/>
              </a:buClr>
              <a:buSzPct val="100000"/>
              <a:buFont typeface="Libre Baskerville"/>
              <a:buNone/>
              <a:defRPr b="0" i="1" sz="5200" u="none" cap="none" strike="noStrike">
                <a:solidFill>
                  <a:srgbClr val="BEA56D"/>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13" name="Shape 13"/>
          <p:cNvSpPr txBox="1"/>
          <p:nvPr>
            <p:ph idx="12" type="sldNum"/>
          </p:nvPr>
        </p:nvSpPr>
        <p:spPr>
          <a:xfrm>
            <a:off x="6565899" y="9029700"/>
            <a:ext cx="342901" cy="355600"/>
          </a:xfrm>
          <a:prstGeom prst="rect">
            <a:avLst/>
          </a:prstGeom>
          <a:noFill/>
          <a:ln>
            <a:noFill/>
          </a:ln>
        </p:spPr>
        <p:txBody>
          <a:bodyPr anchorCtr="0" anchor="t" bIns="50800" lIns="50800" rIns="50800" wrap="square" tIns="50800">
            <a:noAutofit/>
          </a:bodyPr>
          <a:lstStyle/>
          <a:p>
            <a:pPr indent="-114300" lvl="0" marL="0" marR="0" rtl="0" algn="ctr">
              <a:lnSpc>
                <a:spcPct val="100000"/>
              </a:lnSpc>
              <a:spcBef>
                <a:spcPts val="0"/>
              </a:spcBef>
              <a:spcAft>
                <a:spcPts val="0"/>
              </a:spcAft>
              <a:buClr>
                <a:srgbClr val="6C6963"/>
              </a:buClr>
              <a:buSzPct val="100000"/>
              <a:buFont typeface="Libre Baskerville"/>
              <a:buNone/>
            </a:pPr>
            <a:fld id="{00000000-1234-1234-1234-123412341234}" type="slidenum">
              <a:rPr b="0" i="0" lang="en-US" sz="1800" u="none" cap="none" strike="noStrike">
                <a:solidFill>
                  <a:srgbClr val="6C6963"/>
                </a:solidFill>
                <a:latin typeface="Libre Baskerville"/>
                <a:ea typeface="Libre Baskerville"/>
                <a:cs typeface="Libre Baskerville"/>
                <a:sym typeface="Libre Baskerville"/>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Цитата">
    <p:spTree>
      <p:nvGrpSpPr>
        <p:cNvPr id="48" name="Shape 48"/>
        <p:cNvGrpSpPr/>
        <p:nvPr/>
      </p:nvGrpSpPr>
      <p:grpSpPr>
        <a:xfrm>
          <a:off x="0" y="0"/>
          <a:ext cx="0" cy="0"/>
          <a:chOff x="0" y="0"/>
          <a:chExt cx="0" cy="0"/>
        </a:xfrm>
      </p:grpSpPr>
      <p:sp>
        <p:nvSpPr>
          <p:cNvPr id="49" name="Shape 49"/>
          <p:cNvSpPr txBox="1"/>
          <p:nvPr>
            <p:ph idx="1" type="body"/>
          </p:nvPr>
        </p:nvSpPr>
        <p:spPr>
          <a:xfrm>
            <a:off x="1270000" y="6350000"/>
            <a:ext cx="10464800" cy="5588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6C6963"/>
              </a:buClr>
              <a:buSzPct val="100000"/>
              <a:buFont typeface="Libre Baskerville"/>
              <a:buNone/>
              <a:defRPr b="0" i="1" sz="3200" u="none" cap="none" strike="noStrike">
                <a:solidFill>
                  <a:srgbClr val="6C6963"/>
                </a:solidFill>
                <a:latin typeface="Libre Baskerville"/>
                <a:ea typeface="Libre Baskerville"/>
                <a:cs typeface="Libre Baskerville"/>
                <a:sym typeface="Libre Baskerville"/>
              </a:defRPr>
            </a:lvl1pPr>
            <a:lvl2pPr indent="-453390" lvl="1" marL="1066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2pPr>
            <a:lvl3pPr indent="-453389" lvl="2" marL="1600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3pPr>
            <a:lvl4pPr indent="-453389" lvl="3" marL="2133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4pPr>
            <a:lvl5pPr indent="-453389" lvl="4" marL="26670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50" name="Shape 50"/>
          <p:cNvSpPr txBox="1"/>
          <p:nvPr>
            <p:ph idx="2" type="body"/>
          </p:nvPr>
        </p:nvSpPr>
        <p:spPr>
          <a:xfrm>
            <a:off x="1270000" y="4292600"/>
            <a:ext cx="10464800" cy="673100"/>
          </a:xfrm>
          <a:prstGeom prst="rect">
            <a:avLst/>
          </a:prstGeom>
          <a:noFill/>
          <a:ln>
            <a:noFill/>
          </a:ln>
        </p:spPr>
        <p:txBody>
          <a:bodyPr anchorCtr="0" anchor="ctr" bIns="91425" lIns="91425" rIns="91425" wrap="square" tIns="91425"/>
          <a:lstStyle>
            <a:lvl1pPr indent="0" lvl="0" marL="0" marR="0" rtl="0" algn="ctr">
              <a:lnSpc>
                <a:spcPct val="100000"/>
              </a:lnSpc>
              <a:spcBef>
                <a:spcPts val="2400"/>
              </a:spcBef>
              <a:spcAft>
                <a:spcPts val="0"/>
              </a:spcAft>
              <a:buClr>
                <a:srgbClr val="6C6963"/>
              </a:buClr>
              <a:buSzPct val="100000"/>
              <a:buFont typeface="Libre Baskerville"/>
              <a:buNone/>
              <a:defRPr b="0" i="1" sz="4000" u="none" cap="none" strike="noStrike">
                <a:solidFill>
                  <a:srgbClr val="6C6963"/>
                </a:solidFill>
                <a:latin typeface="Libre Baskerville"/>
                <a:ea typeface="Libre Baskerville"/>
                <a:cs typeface="Libre Baskerville"/>
                <a:sym typeface="Libre Baskerville"/>
              </a:defRPr>
            </a:lvl1pPr>
            <a:lvl2pPr indent="-453390" lvl="1" marL="1066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2pPr>
            <a:lvl3pPr indent="-453389" lvl="2" marL="1600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3pPr>
            <a:lvl4pPr indent="-453389" lvl="3" marL="2133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4pPr>
            <a:lvl5pPr indent="-453389" lvl="4" marL="26670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51" name="Shape 51"/>
          <p:cNvSpPr txBox="1"/>
          <p:nvPr>
            <p:ph idx="12" type="sldNum"/>
          </p:nvPr>
        </p:nvSpPr>
        <p:spPr>
          <a:xfrm>
            <a:off x="6324599" y="9017000"/>
            <a:ext cx="342901" cy="355600"/>
          </a:xfrm>
          <a:prstGeom prst="rect">
            <a:avLst/>
          </a:prstGeom>
          <a:noFill/>
          <a:ln>
            <a:noFill/>
          </a:ln>
        </p:spPr>
        <p:txBody>
          <a:bodyPr anchorCtr="0" anchor="t" bIns="50800" lIns="50800" rIns="50800" wrap="square" tIns="50800">
            <a:noAutofit/>
          </a:bodyPr>
          <a:lstStyle/>
          <a:p>
            <a:pPr indent="-114300" lvl="0" marL="0" marR="0" rtl="0" algn="ctr">
              <a:lnSpc>
                <a:spcPct val="100000"/>
              </a:lnSpc>
              <a:spcBef>
                <a:spcPts val="0"/>
              </a:spcBef>
              <a:spcAft>
                <a:spcPts val="0"/>
              </a:spcAft>
              <a:buClr>
                <a:srgbClr val="6C6963"/>
              </a:buClr>
              <a:buSzPct val="100000"/>
              <a:buFont typeface="Libre Baskerville"/>
              <a:buNone/>
            </a:pPr>
            <a:fld id="{00000000-1234-1234-1234-123412341234}" type="slidenum">
              <a:rPr b="0" i="0" lang="en-US" sz="1800" u="none" cap="none" strike="noStrike">
                <a:solidFill>
                  <a:srgbClr val="6C6963"/>
                </a:solidFill>
                <a:latin typeface="Libre Baskerville"/>
                <a:ea typeface="Libre Baskerville"/>
                <a:cs typeface="Libre Baskerville"/>
                <a:sym typeface="Libre Baskerville"/>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Фото">
    <p:spTree>
      <p:nvGrpSpPr>
        <p:cNvPr id="52" name="Shape 52"/>
        <p:cNvGrpSpPr/>
        <p:nvPr/>
      </p:nvGrpSpPr>
      <p:grpSpPr>
        <a:xfrm>
          <a:off x="0" y="0"/>
          <a:ext cx="0" cy="0"/>
          <a:chOff x="0" y="0"/>
          <a:chExt cx="0" cy="0"/>
        </a:xfrm>
      </p:grpSpPr>
      <p:sp>
        <p:nvSpPr>
          <p:cNvPr id="53" name="Shape 53"/>
          <p:cNvSpPr/>
          <p:nvPr>
            <p:ph idx="2" type="pic"/>
          </p:nvPr>
        </p:nvSpPr>
        <p:spPr>
          <a:xfrm>
            <a:off x="0" y="0"/>
            <a:ext cx="13004800" cy="9753600"/>
          </a:xfrm>
          <a:prstGeom prst="rect">
            <a:avLst/>
          </a:prstGeom>
          <a:noFill/>
          <a:ln>
            <a:noFill/>
          </a:ln>
        </p:spPr>
        <p:txBody>
          <a:bodyPr anchorCtr="0" anchor="t" bIns="91425" lIns="91425" rIns="91425" wrap="square" tIns="91425"/>
          <a:lstStyle>
            <a:lvl1pPr indent="-453390" lvl="0" marL="533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1pPr>
            <a:lvl2pPr indent="-453390" lvl="1" marL="1066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2pPr>
            <a:lvl3pPr indent="-453389" lvl="2" marL="1600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3pPr>
            <a:lvl4pPr indent="-453389" lvl="3" marL="2133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4pPr>
            <a:lvl5pPr indent="-453389" lvl="4" marL="26670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54" name="Shape 54"/>
          <p:cNvSpPr txBox="1"/>
          <p:nvPr>
            <p:ph idx="12" type="sldNum"/>
          </p:nvPr>
        </p:nvSpPr>
        <p:spPr>
          <a:xfrm>
            <a:off x="6324599" y="9017000"/>
            <a:ext cx="342901" cy="355600"/>
          </a:xfrm>
          <a:prstGeom prst="rect">
            <a:avLst/>
          </a:prstGeom>
          <a:noFill/>
          <a:ln>
            <a:noFill/>
          </a:ln>
        </p:spPr>
        <p:txBody>
          <a:bodyPr anchorCtr="0" anchor="t" bIns="50800" lIns="50800" rIns="50800" wrap="square" tIns="50800">
            <a:noAutofit/>
          </a:bodyPr>
          <a:lstStyle/>
          <a:p>
            <a:pPr indent="-114300" lvl="0" marL="0" marR="0" rtl="0" algn="ctr">
              <a:lnSpc>
                <a:spcPct val="100000"/>
              </a:lnSpc>
              <a:spcBef>
                <a:spcPts val="0"/>
              </a:spcBef>
              <a:spcAft>
                <a:spcPts val="0"/>
              </a:spcAft>
              <a:buClr>
                <a:srgbClr val="6C6963"/>
              </a:buClr>
              <a:buSzPct val="100000"/>
              <a:buFont typeface="Libre Baskerville"/>
              <a:buNone/>
            </a:pPr>
            <a:fld id="{00000000-1234-1234-1234-123412341234}" type="slidenum">
              <a:rPr b="0" i="0" lang="en-US" sz="1800" u="none" cap="none" strike="noStrike">
                <a:solidFill>
                  <a:srgbClr val="6C6963"/>
                </a:solidFill>
                <a:latin typeface="Libre Baskerville"/>
                <a:ea typeface="Libre Baskerville"/>
                <a:cs typeface="Libre Baskerville"/>
                <a:sym typeface="Libre Baskerville"/>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Пустой">
    <p:spTree>
      <p:nvGrpSpPr>
        <p:cNvPr id="55" name="Shape 55"/>
        <p:cNvGrpSpPr/>
        <p:nvPr/>
      </p:nvGrpSpPr>
      <p:grpSpPr>
        <a:xfrm>
          <a:off x="0" y="0"/>
          <a:ext cx="0" cy="0"/>
          <a:chOff x="0" y="0"/>
          <a:chExt cx="0" cy="0"/>
        </a:xfrm>
      </p:grpSpPr>
      <p:sp>
        <p:nvSpPr>
          <p:cNvPr id="56" name="Shape 56"/>
          <p:cNvSpPr txBox="1"/>
          <p:nvPr>
            <p:ph idx="12" type="sldNum"/>
          </p:nvPr>
        </p:nvSpPr>
        <p:spPr>
          <a:xfrm>
            <a:off x="6324599" y="9017000"/>
            <a:ext cx="342901" cy="355600"/>
          </a:xfrm>
          <a:prstGeom prst="rect">
            <a:avLst/>
          </a:prstGeom>
          <a:noFill/>
          <a:ln>
            <a:noFill/>
          </a:ln>
        </p:spPr>
        <p:txBody>
          <a:bodyPr anchorCtr="0" anchor="t" bIns="50800" lIns="50800" rIns="50800" wrap="square" tIns="50800">
            <a:noAutofit/>
          </a:bodyPr>
          <a:lstStyle/>
          <a:p>
            <a:pPr indent="-114300" lvl="0" marL="0" marR="0" rtl="0" algn="ctr">
              <a:lnSpc>
                <a:spcPct val="100000"/>
              </a:lnSpc>
              <a:spcBef>
                <a:spcPts val="0"/>
              </a:spcBef>
              <a:spcAft>
                <a:spcPts val="0"/>
              </a:spcAft>
              <a:buClr>
                <a:srgbClr val="6C6963"/>
              </a:buClr>
              <a:buSzPct val="100000"/>
              <a:buFont typeface="Libre Baskerville"/>
              <a:buNone/>
            </a:pPr>
            <a:fld id="{00000000-1234-1234-1234-123412341234}" type="slidenum">
              <a:rPr b="0" i="0" lang="en-US" sz="1800" u="none" cap="none" strike="noStrike">
                <a:solidFill>
                  <a:srgbClr val="6C6963"/>
                </a:solidFill>
                <a:latin typeface="Libre Baskerville"/>
                <a:ea typeface="Libre Baskerville"/>
                <a:cs typeface="Libre Baskerville"/>
                <a:sym typeface="Libre Baskerville"/>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Заголовок и пункты">
    <p:spTree>
      <p:nvGrpSpPr>
        <p:cNvPr id="14" name="Shape 14"/>
        <p:cNvGrpSpPr/>
        <p:nvPr/>
      </p:nvGrpSpPr>
      <p:grpSpPr>
        <a:xfrm>
          <a:off x="0" y="0"/>
          <a:ext cx="0" cy="0"/>
          <a:chOff x="0" y="0"/>
          <a:chExt cx="0" cy="0"/>
        </a:xfrm>
      </p:grpSpPr>
      <p:sp>
        <p:nvSpPr>
          <p:cNvPr id="15" name="Shape 15"/>
          <p:cNvSpPr txBox="1"/>
          <p:nvPr>
            <p:ph type="title"/>
          </p:nvPr>
        </p:nvSpPr>
        <p:spPr>
          <a:xfrm>
            <a:off x="762000" y="381000"/>
            <a:ext cx="11480800" cy="1524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1pPr>
            <a:lvl2pPr indent="228600" lvl="1"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2pPr>
            <a:lvl3pPr indent="457200" lvl="2"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3pPr>
            <a:lvl4pPr indent="685800" lvl="3"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4pPr>
            <a:lvl5pPr indent="914400" lvl="4"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5pPr>
            <a:lvl6pPr indent="1143000" lvl="5"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6pPr>
            <a:lvl7pPr indent="1371600" lvl="6"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7pPr>
            <a:lvl8pPr indent="1600200" lvl="7"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8pPr>
            <a:lvl9pPr indent="1828800" lvl="8"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9pPr>
          </a:lstStyle>
          <a:p/>
        </p:txBody>
      </p:sp>
      <p:sp>
        <p:nvSpPr>
          <p:cNvPr id="16" name="Shape 16"/>
          <p:cNvSpPr txBox="1"/>
          <p:nvPr>
            <p:ph idx="1" type="body"/>
          </p:nvPr>
        </p:nvSpPr>
        <p:spPr>
          <a:xfrm>
            <a:off x="762000" y="2768600"/>
            <a:ext cx="11480800" cy="5715000"/>
          </a:xfrm>
          <a:prstGeom prst="rect">
            <a:avLst/>
          </a:prstGeom>
          <a:noFill/>
          <a:ln>
            <a:noFill/>
          </a:ln>
        </p:spPr>
        <p:txBody>
          <a:bodyPr anchorCtr="0" anchor="ctr" bIns="91425" lIns="91425" rIns="91425" wrap="square" tIns="91425"/>
          <a:lstStyle>
            <a:lvl1pPr indent="-453390" lvl="0" marL="533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1pPr>
            <a:lvl2pPr indent="-453390" lvl="1" marL="1066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2pPr>
            <a:lvl3pPr indent="-453389" lvl="2" marL="1600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3pPr>
            <a:lvl4pPr indent="-453389" lvl="3" marL="2133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4pPr>
            <a:lvl5pPr indent="-453389" lvl="4" marL="26670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17" name="Shape 17"/>
          <p:cNvSpPr txBox="1"/>
          <p:nvPr>
            <p:ph idx="12" type="sldNum"/>
          </p:nvPr>
        </p:nvSpPr>
        <p:spPr>
          <a:xfrm>
            <a:off x="6324599" y="9017000"/>
            <a:ext cx="342901" cy="355600"/>
          </a:xfrm>
          <a:prstGeom prst="rect">
            <a:avLst/>
          </a:prstGeom>
          <a:noFill/>
          <a:ln>
            <a:noFill/>
          </a:ln>
        </p:spPr>
        <p:txBody>
          <a:bodyPr anchorCtr="0" anchor="t" bIns="50800" lIns="50800" rIns="50800" wrap="square" tIns="50800">
            <a:noAutofit/>
          </a:bodyPr>
          <a:lstStyle/>
          <a:p>
            <a:pPr indent="-114300" lvl="0" marL="0" marR="0" rtl="0" algn="ctr">
              <a:lnSpc>
                <a:spcPct val="100000"/>
              </a:lnSpc>
              <a:spcBef>
                <a:spcPts val="0"/>
              </a:spcBef>
              <a:spcAft>
                <a:spcPts val="0"/>
              </a:spcAft>
              <a:buClr>
                <a:srgbClr val="6C6963"/>
              </a:buClr>
              <a:buSzPct val="100000"/>
              <a:buFont typeface="Libre Baskerville"/>
              <a:buNone/>
            </a:pPr>
            <a:fld id="{00000000-1234-1234-1234-123412341234}" type="slidenum">
              <a:rPr b="0" i="0" lang="en-US" sz="1800" u="none" cap="none" strike="noStrike">
                <a:solidFill>
                  <a:srgbClr val="6C6963"/>
                </a:solidFill>
                <a:latin typeface="Libre Baskerville"/>
                <a:ea typeface="Libre Baskerville"/>
                <a:cs typeface="Libre Baskerville"/>
                <a:sym typeface="Libre Baskerville"/>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Внутренняя обложка">
    <p:spTree>
      <p:nvGrpSpPr>
        <p:cNvPr id="18" name="Shape 18"/>
        <p:cNvGrpSpPr/>
        <p:nvPr/>
      </p:nvGrpSpPr>
      <p:grpSpPr>
        <a:xfrm>
          <a:off x="0" y="0"/>
          <a:ext cx="0" cy="0"/>
          <a:chOff x="0" y="0"/>
          <a:chExt cx="0" cy="0"/>
        </a:xfrm>
      </p:grpSpPr>
      <p:sp>
        <p:nvSpPr>
          <p:cNvPr id="19" name="Shape 19"/>
          <p:cNvSpPr/>
          <p:nvPr>
            <p:ph idx="2" type="pic"/>
          </p:nvPr>
        </p:nvSpPr>
        <p:spPr>
          <a:xfrm>
            <a:off x="749300" y="812800"/>
            <a:ext cx="11480800" cy="6223000"/>
          </a:xfrm>
          <a:prstGeom prst="rect">
            <a:avLst/>
          </a:prstGeom>
          <a:noFill/>
          <a:ln>
            <a:noFill/>
          </a:ln>
        </p:spPr>
        <p:txBody>
          <a:bodyPr anchorCtr="0" anchor="t" bIns="91425" lIns="91425" rIns="91425" wrap="square" tIns="91425"/>
          <a:lstStyle>
            <a:lvl1pPr indent="-453390" lvl="0" marL="533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1pPr>
            <a:lvl2pPr indent="-453390" lvl="1" marL="1066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2pPr>
            <a:lvl3pPr indent="-453389" lvl="2" marL="1600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3pPr>
            <a:lvl4pPr indent="-453389" lvl="3" marL="2133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4pPr>
            <a:lvl5pPr indent="-453389" lvl="4" marL="26670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20" name="Shape 20"/>
          <p:cNvSpPr txBox="1"/>
          <p:nvPr>
            <p:ph type="title"/>
          </p:nvPr>
        </p:nvSpPr>
        <p:spPr>
          <a:xfrm>
            <a:off x="762000" y="7035800"/>
            <a:ext cx="11480800" cy="13462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1pPr>
            <a:lvl2pPr indent="228600" lvl="1"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2pPr>
            <a:lvl3pPr indent="457200" lvl="2"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3pPr>
            <a:lvl4pPr indent="685800" lvl="3"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4pPr>
            <a:lvl5pPr indent="914400" lvl="4"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5pPr>
            <a:lvl6pPr indent="1143000" lvl="5"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6pPr>
            <a:lvl7pPr indent="1371600" lvl="6"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7pPr>
            <a:lvl8pPr indent="1600200" lvl="7"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8pPr>
            <a:lvl9pPr indent="1828800" lvl="8"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9pPr>
          </a:lstStyle>
          <a:p/>
        </p:txBody>
      </p:sp>
      <p:sp>
        <p:nvSpPr>
          <p:cNvPr id="21" name="Shape 21"/>
          <p:cNvSpPr txBox="1"/>
          <p:nvPr>
            <p:ph idx="1" type="body"/>
          </p:nvPr>
        </p:nvSpPr>
        <p:spPr>
          <a:xfrm>
            <a:off x="762000" y="8382000"/>
            <a:ext cx="11480800" cy="9525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6C6963"/>
              </a:buClr>
              <a:buSzPct val="100000"/>
              <a:buFont typeface="Libre Baskerville"/>
              <a:buNone/>
              <a:defRPr b="0" i="1" sz="3600" u="none" cap="none" strike="noStrike">
                <a:solidFill>
                  <a:srgbClr val="6C6963"/>
                </a:solidFill>
                <a:latin typeface="Libre Baskerville"/>
                <a:ea typeface="Libre Baskerville"/>
                <a:cs typeface="Libre Baskerville"/>
                <a:sym typeface="Libre Baskerville"/>
              </a:defRPr>
            </a:lvl1pPr>
            <a:lvl2pPr indent="228600" lvl="1" marL="0" marR="0" rtl="0" algn="ctr">
              <a:lnSpc>
                <a:spcPct val="100000"/>
              </a:lnSpc>
              <a:spcBef>
                <a:spcPts val="0"/>
              </a:spcBef>
              <a:spcAft>
                <a:spcPts val="0"/>
              </a:spcAft>
              <a:buClr>
                <a:srgbClr val="6C6963"/>
              </a:buClr>
              <a:buSzPct val="100000"/>
              <a:buFont typeface="Libre Baskerville"/>
              <a:buNone/>
              <a:defRPr b="0" i="1" sz="3600" u="none" cap="none" strike="noStrike">
                <a:solidFill>
                  <a:srgbClr val="6C6963"/>
                </a:solidFill>
                <a:latin typeface="Libre Baskerville"/>
                <a:ea typeface="Libre Baskerville"/>
                <a:cs typeface="Libre Baskerville"/>
                <a:sym typeface="Libre Baskerville"/>
              </a:defRPr>
            </a:lvl2pPr>
            <a:lvl3pPr indent="457200" lvl="2" marL="0" marR="0" rtl="0" algn="ctr">
              <a:lnSpc>
                <a:spcPct val="100000"/>
              </a:lnSpc>
              <a:spcBef>
                <a:spcPts val="0"/>
              </a:spcBef>
              <a:spcAft>
                <a:spcPts val="0"/>
              </a:spcAft>
              <a:buClr>
                <a:srgbClr val="6C6963"/>
              </a:buClr>
              <a:buSzPct val="100000"/>
              <a:buFont typeface="Libre Baskerville"/>
              <a:buNone/>
              <a:defRPr b="0" i="1" sz="3600" u="none" cap="none" strike="noStrike">
                <a:solidFill>
                  <a:srgbClr val="6C6963"/>
                </a:solidFill>
                <a:latin typeface="Libre Baskerville"/>
                <a:ea typeface="Libre Baskerville"/>
                <a:cs typeface="Libre Baskerville"/>
                <a:sym typeface="Libre Baskerville"/>
              </a:defRPr>
            </a:lvl3pPr>
            <a:lvl4pPr indent="685800" lvl="3" marL="0" marR="0" rtl="0" algn="ctr">
              <a:lnSpc>
                <a:spcPct val="100000"/>
              </a:lnSpc>
              <a:spcBef>
                <a:spcPts val="0"/>
              </a:spcBef>
              <a:spcAft>
                <a:spcPts val="0"/>
              </a:spcAft>
              <a:buClr>
                <a:srgbClr val="6C6963"/>
              </a:buClr>
              <a:buSzPct val="100000"/>
              <a:buFont typeface="Libre Baskerville"/>
              <a:buNone/>
              <a:defRPr b="0" i="1" sz="3600" u="none" cap="none" strike="noStrike">
                <a:solidFill>
                  <a:srgbClr val="6C6963"/>
                </a:solidFill>
                <a:latin typeface="Libre Baskerville"/>
                <a:ea typeface="Libre Baskerville"/>
                <a:cs typeface="Libre Baskerville"/>
                <a:sym typeface="Libre Baskerville"/>
              </a:defRPr>
            </a:lvl4pPr>
            <a:lvl5pPr indent="914400" lvl="4" marL="0" marR="0" rtl="0" algn="ctr">
              <a:lnSpc>
                <a:spcPct val="100000"/>
              </a:lnSpc>
              <a:spcBef>
                <a:spcPts val="0"/>
              </a:spcBef>
              <a:spcAft>
                <a:spcPts val="0"/>
              </a:spcAft>
              <a:buClr>
                <a:srgbClr val="6C6963"/>
              </a:buClr>
              <a:buSzPct val="100000"/>
              <a:buFont typeface="Libre Baskerville"/>
              <a:buNone/>
              <a:defRPr b="0" i="1" sz="3600" u="none" cap="none" strike="noStrike">
                <a:solidFill>
                  <a:srgbClr val="6C6963"/>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22" name="Shape 22"/>
          <p:cNvSpPr txBox="1"/>
          <p:nvPr>
            <p:ph idx="12" type="sldNum"/>
          </p:nvPr>
        </p:nvSpPr>
        <p:spPr>
          <a:xfrm>
            <a:off x="6324599" y="9144000"/>
            <a:ext cx="342901" cy="355600"/>
          </a:xfrm>
          <a:prstGeom prst="rect">
            <a:avLst/>
          </a:prstGeom>
          <a:noFill/>
          <a:ln>
            <a:noFill/>
          </a:ln>
        </p:spPr>
        <p:txBody>
          <a:bodyPr anchorCtr="0" anchor="t" bIns="50800" lIns="50800" rIns="50800" wrap="square" tIns="50800">
            <a:noAutofit/>
          </a:bodyPr>
          <a:lstStyle/>
          <a:p>
            <a:pPr indent="-114300" lvl="0" marL="0" marR="0" rtl="0" algn="ctr">
              <a:lnSpc>
                <a:spcPct val="100000"/>
              </a:lnSpc>
              <a:spcBef>
                <a:spcPts val="0"/>
              </a:spcBef>
              <a:spcAft>
                <a:spcPts val="0"/>
              </a:spcAft>
              <a:buClr>
                <a:srgbClr val="6C6963"/>
              </a:buClr>
              <a:buSzPct val="100000"/>
              <a:buFont typeface="Libre Baskerville"/>
              <a:buNone/>
            </a:pPr>
            <a:fld id="{00000000-1234-1234-1234-123412341234}" type="slidenum">
              <a:rPr b="0" i="0" lang="en-US" sz="1800" u="none" cap="none" strike="noStrike">
                <a:solidFill>
                  <a:srgbClr val="6C6963"/>
                </a:solidFill>
                <a:latin typeface="Libre Baskerville"/>
                <a:ea typeface="Libre Baskerville"/>
                <a:cs typeface="Libre Baskerville"/>
                <a:sym typeface="Libre Baskerville"/>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Заголовок — по центру">
    <p:spTree>
      <p:nvGrpSpPr>
        <p:cNvPr id="23" name="Shape 23"/>
        <p:cNvGrpSpPr/>
        <p:nvPr/>
      </p:nvGrpSpPr>
      <p:grpSpPr>
        <a:xfrm>
          <a:off x="0" y="0"/>
          <a:ext cx="0" cy="0"/>
          <a:chOff x="0" y="0"/>
          <a:chExt cx="0" cy="0"/>
        </a:xfrm>
      </p:grpSpPr>
      <p:sp>
        <p:nvSpPr>
          <p:cNvPr id="24" name="Shape 24"/>
          <p:cNvSpPr txBox="1"/>
          <p:nvPr>
            <p:ph type="title"/>
          </p:nvPr>
        </p:nvSpPr>
        <p:spPr>
          <a:xfrm>
            <a:off x="762000" y="3606800"/>
            <a:ext cx="11480800" cy="2540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1pPr>
            <a:lvl2pPr indent="228600" lvl="1"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2pPr>
            <a:lvl3pPr indent="457200" lvl="2"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3pPr>
            <a:lvl4pPr indent="685800" lvl="3"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4pPr>
            <a:lvl5pPr indent="914400" lvl="4"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5pPr>
            <a:lvl6pPr indent="1143000" lvl="5"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6pPr>
            <a:lvl7pPr indent="1371600" lvl="6"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7pPr>
            <a:lvl8pPr indent="1600200" lvl="7"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8pPr>
            <a:lvl9pPr indent="1828800" lvl="8"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9pPr>
          </a:lstStyle>
          <a:p/>
        </p:txBody>
      </p:sp>
      <p:sp>
        <p:nvSpPr>
          <p:cNvPr id="25" name="Shape 25"/>
          <p:cNvSpPr txBox="1"/>
          <p:nvPr>
            <p:ph idx="12" type="sldNum"/>
          </p:nvPr>
        </p:nvSpPr>
        <p:spPr>
          <a:xfrm>
            <a:off x="6324599" y="9017000"/>
            <a:ext cx="342901" cy="355600"/>
          </a:xfrm>
          <a:prstGeom prst="rect">
            <a:avLst/>
          </a:prstGeom>
          <a:noFill/>
          <a:ln>
            <a:noFill/>
          </a:ln>
        </p:spPr>
        <p:txBody>
          <a:bodyPr anchorCtr="0" anchor="t" bIns="50800" lIns="50800" rIns="50800" wrap="square" tIns="50800">
            <a:noAutofit/>
          </a:bodyPr>
          <a:lstStyle/>
          <a:p>
            <a:pPr indent="-114300" lvl="0" marL="0" marR="0" rtl="0" algn="ctr">
              <a:lnSpc>
                <a:spcPct val="100000"/>
              </a:lnSpc>
              <a:spcBef>
                <a:spcPts val="0"/>
              </a:spcBef>
              <a:spcAft>
                <a:spcPts val="0"/>
              </a:spcAft>
              <a:buClr>
                <a:srgbClr val="6C6963"/>
              </a:buClr>
              <a:buSzPct val="100000"/>
              <a:buFont typeface="Libre Baskerville"/>
              <a:buNone/>
            </a:pPr>
            <a:fld id="{00000000-1234-1234-1234-123412341234}" type="slidenum">
              <a:rPr b="0" i="0" lang="en-US" sz="1800" u="none" cap="none" strike="noStrike">
                <a:solidFill>
                  <a:srgbClr val="6C6963"/>
                </a:solidFill>
                <a:latin typeface="Libre Baskerville"/>
                <a:ea typeface="Libre Baskerville"/>
                <a:cs typeface="Libre Baskerville"/>
                <a:sym typeface="Libre Baskerville"/>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Фото — вертикально">
    <p:spTree>
      <p:nvGrpSpPr>
        <p:cNvPr id="26" name="Shape 26"/>
        <p:cNvGrpSpPr/>
        <p:nvPr/>
      </p:nvGrpSpPr>
      <p:grpSpPr>
        <a:xfrm>
          <a:off x="0" y="0"/>
          <a:ext cx="0" cy="0"/>
          <a:chOff x="0" y="0"/>
          <a:chExt cx="0" cy="0"/>
        </a:xfrm>
      </p:grpSpPr>
      <p:pic>
        <p:nvPicPr>
          <p:cNvPr id="27" name="Shape 27"/>
          <p:cNvPicPr preferRelativeResize="0"/>
          <p:nvPr/>
        </p:nvPicPr>
        <p:blipFill rotWithShape="1">
          <a:blip r:embed="rId2">
            <a:alphaModFix/>
          </a:blip>
          <a:srcRect b="0" l="0" r="0" t="0"/>
          <a:stretch/>
        </p:blipFill>
        <p:spPr>
          <a:xfrm>
            <a:off x="2696906" y="5083509"/>
            <a:ext cx="1956572" cy="304801"/>
          </a:xfrm>
          <a:prstGeom prst="rect">
            <a:avLst/>
          </a:prstGeom>
          <a:noFill/>
          <a:ln>
            <a:noFill/>
          </a:ln>
        </p:spPr>
      </p:pic>
      <p:sp>
        <p:nvSpPr>
          <p:cNvPr id="28" name="Shape 28"/>
          <p:cNvSpPr/>
          <p:nvPr>
            <p:ph idx="2" type="pic"/>
          </p:nvPr>
        </p:nvSpPr>
        <p:spPr>
          <a:xfrm>
            <a:off x="7121230" y="1586868"/>
            <a:ext cx="5105401" cy="6807201"/>
          </a:xfrm>
          <a:prstGeom prst="rect">
            <a:avLst/>
          </a:prstGeom>
          <a:noFill/>
          <a:ln>
            <a:noFill/>
          </a:ln>
        </p:spPr>
        <p:txBody>
          <a:bodyPr anchorCtr="0" anchor="t" bIns="91425" lIns="91425" rIns="91425" wrap="square" tIns="91425"/>
          <a:lstStyle>
            <a:lvl1pPr indent="-453390" lvl="0" marL="533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1pPr>
            <a:lvl2pPr indent="-453390" lvl="1" marL="1066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2pPr>
            <a:lvl3pPr indent="-453389" lvl="2" marL="1600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3pPr>
            <a:lvl4pPr indent="-453389" lvl="3" marL="2133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4pPr>
            <a:lvl5pPr indent="-453389" lvl="4" marL="26670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29" name="Shape 29"/>
          <p:cNvSpPr txBox="1"/>
          <p:nvPr>
            <p:ph type="title"/>
          </p:nvPr>
        </p:nvSpPr>
        <p:spPr>
          <a:xfrm>
            <a:off x="431800" y="1600200"/>
            <a:ext cx="6477000" cy="31750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1pPr>
            <a:lvl2pPr indent="228600" lvl="1"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2pPr>
            <a:lvl3pPr indent="457200" lvl="2"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3pPr>
            <a:lvl4pPr indent="685800" lvl="3"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4pPr>
            <a:lvl5pPr indent="914400" lvl="4"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5pPr>
            <a:lvl6pPr indent="1143000" lvl="5"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6pPr>
            <a:lvl7pPr indent="1371600" lvl="6"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7pPr>
            <a:lvl8pPr indent="1600200" lvl="7"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8pPr>
            <a:lvl9pPr indent="1828800" lvl="8"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9pPr>
          </a:lstStyle>
          <a:p/>
        </p:txBody>
      </p:sp>
      <p:sp>
        <p:nvSpPr>
          <p:cNvPr id="30" name="Shape 30"/>
          <p:cNvSpPr txBox="1"/>
          <p:nvPr>
            <p:ph idx="1" type="body"/>
          </p:nvPr>
        </p:nvSpPr>
        <p:spPr>
          <a:xfrm>
            <a:off x="431800" y="5715000"/>
            <a:ext cx="6464300" cy="26797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6C6963"/>
              </a:buClr>
              <a:buSzPct val="100000"/>
              <a:buFont typeface="Libre Baskerville"/>
              <a:buNone/>
              <a:defRPr b="0" i="1" sz="3600" u="none" cap="none" strike="noStrike">
                <a:solidFill>
                  <a:srgbClr val="6C6963"/>
                </a:solidFill>
                <a:latin typeface="Libre Baskerville"/>
                <a:ea typeface="Libre Baskerville"/>
                <a:cs typeface="Libre Baskerville"/>
                <a:sym typeface="Libre Baskerville"/>
              </a:defRPr>
            </a:lvl1pPr>
            <a:lvl2pPr indent="228600" lvl="1" marL="0" marR="0" rtl="0" algn="ctr">
              <a:lnSpc>
                <a:spcPct val="100000"/>
              </a:lnSpc>
              <a:spcBef>
                <a:spcPts val="0"/>
              </a:spcBef>
              <a:spcAft>
                <a:spcPts val="0"/>
              </a:spcAft>
              <a:buClr>
                <a:srgbClr val="6C6963"/>
              </a:buClr>
              <a:buSzPct val="100000"/>
              <a:buFont typeface="Libre Baskerville"/>
              <a:buNone/>
              <a:defRPr b="0" i="1" sz="3600" u="none" cap="none" strike="noStrike">
                <a:solidFill>
                  <a:srgbClr val="6C6963"/>
                </a:solidFill>
                <a:latin typeface="Libre Baskerville"/>
                <a:ea typeface="Libre Baskerville"/>
                <a:cs typeface="Libre Baskerville"/>
                <a:sym typeface="Libre Baskerville"/>
              </a:defRPr>
            </a:lvl2pPr>
            <a:lvl3pPr indent="457200" lvl="2" marL="0" marR="0" rtl="0" algn="ctr">
              <a:lnSpc>
                <a:spcPct val="100000"/>
              </a:lnSpc>
              <a:spcBef>
                <a:spcPts val="0"/>
              </a:spcBef>
              <a:spcAft>
                <a:spcPts val="0"/>
              </a:spcAft>
              <a:buClr>
                <a:srgbClr val="6C6963"/>
              </a:buClr>
              <a:buSzPct val="100000"/>
              <a:buFont typeface="Libre Baskerville"/>
              <a:buNone/>
              <a:defRPr b="0" i="1" sz="3600" u="none" cap="none" strike="noStrike">
                <a:solidFill>
                  <a:srgbClr val="6C6963"/>
                </a:solidFill>
                <a:latin typeface="Libre Baskerville"/>
                <a:ea typeface="Libre Baskerville"/>
                <a:cs typeface="Libre Baskerville"/>
                <a:sym typeface="Libre Baskerville"/>
              </a:defRPr>
            </a:lvl3pPr>
            <a:lvl4pPr indent="685800" lvl="3" marL="0" marR="0" rtl="0" algn="ctr">
              <a:lnSpc>
                <a:spcPct val="100000"/>
              </a:lnSpc>
              <a:spcBef>
                <a:spcPts val="0"/>
              </a:spcBef>
              <a:spcAft>
                <a:spcPts val="0"/>
              </a:spcAft>
              <a:buClr>
                <a:srgbClr val="6C6963"/>
              </a:buClr>
              <a:buSzPct val="100000"/>
              <a:buFont typeface="Libre Baskerville"/>
              <a:buNone/>
              <a:defRPr b="0" i="1" sz="3600" u="none" cap="none" strike="noStrike">
                <a:solidFill>
                  <a:srgbClr val="6C6963"/>
                </a:solidFill>
                <a:latin typeface="Libre Baskerville"/>
                <a:ea typeface="Libre Baskerville"/>
                <a:cs typeface="Libre Baskerville"/>
                <a:sym typeface="Libre Baskerville"/>
              </a:defRPr>
            </a:lvl4pPr>
            <a:lvl5pPr indent="914400" lvl="4" marL="0" marR="0" rtl="0" algn="ctr">
              <a:lnSpc>
                <a:spcPct val="100000"/>
              </a:lnSpc>
              <a:spcBef>
                <a:spcPts val="0"/>
              </a:spcBef>
              <a:spcAft>
                <a:spcPts val="0"/>
              </a:spcAft>
              <a:buClr>
                <a:srgbClr val="6C6963"/>
              </a:buClr>
              <a:buSzPct val="100000"/>
              <a:buFont typeface="Libre Baskerville"/>
              <a:buNone/>
              <a:defRPr b="0" i="1" sz="3600" u="none" cap="none" strike="noStrike">
                <a:solidFill>
                  <a:srgbClr val="6C6963"/>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31" name="Shape 31"/>
          <p:cNvSpPr txBox="1"/>
          <p:nvPr>
            <p:ph idx="12" type="sldNum"/>
          </p:nvPr>
        </p:nvSpPr>
        <p:spPr>
          <a:xfrm>
            <a:off x="6324599" y="9017000"/>
            <a:ext cx="342901" cy="355600"/>
          </a:xfrm>
          <a:prstGeom prst="rect">
            <a:avLst/>
          </a:prstGeom>
          <a:noFill/>
          <a:ln>
            <a:noFill/>
          </a:ln>
        </p:spPr>
        <p:txBody>
          <a:bodyPr anchorCtr="0" anchor="t" bIns="50800" lIns="50800" rIns="50800" wrap="square" tIns="50800">
            <a:noAutofit/>
          </a:bodyPr>
          <a:lstStyle/>
          <a:p>
            <a:pPr indent="-114300" lvl="0" marL="0" marR="0" rtl="0" algn="ctr">
              <a:lnSpc>
                <a:spcPct val="100000"/>
              </a:lnSpc>
              <a:spcBef>
                <a:spcPts val="0"/>
              </a:spcBef>
              <a:spcAft>
                <a:spcPts val="0"/>
              </a:spcAft>
              <a:buClr>
                <a:srgbClr val="6C6963"/>
              </a:buClr>
              <a:buSzPct val="100000"/>
              <a:buFont typeface="Libre Baskerville"/>
              <a:buNone/>
            </a:pPr>
            <a:fld id="{00000000-1234-1234-1234-123412341234}" type="slidenum">
              <a:rPr b="0" i="0" lang="en-US" sz="1800" u="none" cap="none" strike="noStrike">
                <a:solidFill>
                  <a:srgbClr val="6C6963"/>
                </a:solidFill>
                <a:latin typeface="Libre Baskerville"/>
                <a:ea typeface="Libre Baskerville"/>
                <a:cs typeface="Libre Baskerville"/>
                <a:sym typeface="Libre Baskerville"/>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Заголовок — вверху">
    <p:spTree>
      <p:nvGrpSpPr>
        <p:cNvPr id="32" name="Shape 32"/>
        <p:cNvGrpSpPr/>
        <p:nvPr/>
      </p:nvGrpSpPr>
      <p:grpSpPr>
        <a:xfrm>
          <a:off x="0" y="0"/>
          <a:ext cx="0" cy="0"/>
          <a:chOff x="0" y="0"/>
          <a:chExt cx="0" cy="0"/>
        </a:xfrm>
      </p:grpSpPr>
      <p:sp>
        <p:nvSpPr>
          <p:cNvPr id="33" name="Shape 33"/>
          <p:cNvSpPr txBox="1"/>
          <p:nvPr>
            <p:ph type="title"/>
          </p:nvPr>
        </p:nvSpPr>
        <p:spPr>
          <a:xfrm>
            <a:off x="762000" y="381000"/>
            <a:ext cx="11480800" cy="1524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1pPr>
            <a:lvl2pPr indent="228600" lvl="1"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2pPr>
            <a:lvl3pPr indent="457200" lvl="2"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3pPr>
            <a:lvl4pPr indent="685800" lvl="3"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4pPr>
            <a:lvl5pPr indent="914400" lvl="4"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5pPr>
            <a:lvl6pPr indent="1143000" lvl="5"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6pPr>
            <a:lvl7pPr indent="1371600" lvl="6"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7pPr>
            <a:lvl8pPr indent="1600200" lvl="7"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8pPr>
            <a:lvl9pPr indent="1828800" lvl="8"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9pPr>
          </a:lstStyle>
          <a:p/>
        </p:txBody>
      </p:sp>
      <p:sp>
        <p:nvSpPr>
          <p:cNvPr id="34" name="Shape 34"/>
          <p:cNvSpPr txBox="1"/>
          <p:nvPr>
            <p:ph idx="12" type="sldNum"/>
          </p:nvPr>
        </p:nvSpPr>
        <p:spPr>
          <a:xfrm>
            <a:off x="6324599" y="9017000"/>
            <a:ext cx="342901" cy="355600"/>
          </a:xfrm>
          <a:prstGeom prst="rect">
            <a:avLst/>
          </a:prstGeom>
          <a:noFill/>
          <a:ln>
            <a:noFill/>
          </a:ln>
        </p:spPr>
        <p:txBody>
          <a:bodyPr anchorCtr="0" anchor="t" bIns="50800" lIns="50800" rIns="50800" wrap="square" tIns="50800">
            <a:noAutofit/>
          </a:bodyPr>
          <a:lstStyle/>
          <a:p>
            <a:pPr indent="-114300" lvl="0" marL="0" marR="0" rtl="0" algn="ctr">
              <a:lnSpc>
                <a:spcPct val="100000"/>
              </a:lnSpc>
              <a:spcBef>
                <a:spcPts val="0"/>
              </a:spcBef>
              <a:spcAft>
                <a:spcPts val="0"/>
              </a:spcAft>
              <a:buClr>
                <a:srgbClr val="6C6963"/>
              </a:buClr>
              <a:buSzPct val="100000"/>
              <a:buFont typeface="Libre Baskerville"/>
              <a:buNone/>
            </a:pPr>
            <a:fld id="{00000000-1234-1234-1234-123412341234}" type="slidenum">
              <a:rPr b="0" i="0" lang="en-US" sz="1800" u="none" cap="none" strike="noStrike">
                <a:solidFill>
                  <a:srgbClr val="6C6963"/>
                </a:solidFill>
                <a:latin typeface="Libre Baskerville"/>
                <a:ea typeface="Libre Baskerville"/>
                <a:cs typeface="Libre Baskerville"/>
                <a:sym typeface="Libre Baskerville"/>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Заголовок, пункты и фото">
    <p:spTree>
      <p:nvGrpSpPr>
        <p:cNvPr id="35" name="Shape 35"/>
        <p:cNvGrpSpPr/>
        <p:nvPr/>
      </p:nvGrpSpPr>
      <p:grpSpPr>
        <a:xfrm>
          <a:off x="0" y="0"/>
          <a:ext cx="0" cy="0"/>
          <a:chOff x="0" y="0"/>
          <a:chExt cx="0" cy="0"/>
        </a:xfrm>
      </p:grpSpPr>
      <p:sp>
        <p:nvSpPr>
          <p:cNvPr id="36" name="Shape 36"/>
          <p:cNvSpPr/>
          <p:nvPr>
            <p:ph idx="2" type="pic"/>
          </p:nvPr>
        </p:nvSpPr>
        <p:spPr>
          <a:xfrm>
            <a:off x="6870700" y="2362200"/>
            <a:ext cx="5359400" cy="6413500"/>
          </a:xfrm>
          <a:prstGeom prst="rect">
            <a:avLst/>
          </a:prstGeom>
          <a:noFill/>
          <a:ln>
            <a:noFill/>
          </a:ln>
        </p:spPr>
        <p:txBody>
          <a:bodyPr anchorCtr="0" anchor="t" bIns="91425" lIns="91425" rIns="91425" wrap="square" tIns="91425"/>
          <a:lstStyle>
            <a:lvl1pPr indent="-453390" lvl="0" marL="533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1pPr>
            <a:lvl2pPr indent="-453390" lvl="1" marL="1066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2pPr>
            <a:lvl3pPr indent="-453389" lvl="2" marL="1600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3pPr>
            <a:lvl4pPr indent="-453389" lvl="3" marL="2133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4pPr>
            <a:lvl5pPr indent="-453389" lvl="4" marL="26670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37" name="Shape 37"/>
          <p:cNvSpPr txBox="1"/>
          <p:nvPr>
            <p:ph type="title"/>
          </p:nvPr>
        </p:nvSpPr>
        <p:spPr>
          <a:xfrm>
            <a:off x="762000" y="381000"/>
            <a:ext cx="11480800" cy="1524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1pPr>
            <a:lvl2pPr indent="228600" lvl="1"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2pPr>
            <a:lvl3pPr indent="457200" lvl="2"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3pPr>
            <a:lvl4pPr indent="685800" lvl="3"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4pPr>
            <a:lvl5pPr indent="914400" lvl="4"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5pPr>
            <a:lvl6pPr indent="1143000" lvl="5"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6pPr>
            <a:lvl7pPr indent="1371600" lvl="6"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7pPr>
            <a:lvl8pPr indent="1600200" lvl="7"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8pPr>
            <a:lvl9pPr indent="1828800" lvl="8"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9pPr>
          </a:lstStyle>
          <a:p/>
        </p:txBody>
      </p:sp>
      <p:sp>
        <p:nvSpPr>
          <p:cNvPr id="38" name="Shape 38"/>
          <p:cNvSpPr txBox="1"/>
          <p:nvPr>
            <p:ph idx="1" type="body"/>
          </p:nvPr>
        </p:nvSpPr>
        <p:spPr>
          <a:xfrm>
            <a:off x="762000" y="2362200"/>
            <a:ext cx="5334000" cy="6413500"/>
          </a:xfrm>
          <a:prstGeom prst="rect">
            <a:avLst/>
          </a:prstGeom>
          <a:noFill/>
          <a:ln>
            <a:noFill/>
          </a:ln>
        </p:spPr>
        <p:txBody>
          <a:bodyPr anchorCtr="0" anchor="ctr" bIns="91425" lIns="91425" rIns="91425" wrap="square" tIns="91425"/>
          <a:lstStyle>
            <a:lvl1pPr indent="-345440" lvl="0" marL="406400" marR="0" rtl="0" algn="l">
              <a:lnSpc>
                <a:spcPct val="100000"/>
              </a:lnSpc>
              <a:spcBef>
                <a:spcPts val="4000"/>
              </a:spcBef>
              <a:spcAft>
                <a:spcPts val="0"/>
              </a:spcAft>
              <a:buClr>
                <a:srgbClr val="6C6963"/>
              </a:buClr>
              <a:buSzPct val="30000"/>
              <a:buFont typeface="Libre Baskerville"/>
              <a:buChar char="•"/>
              <a:defRPr b="0" i="0" sz="3200" u="none" cap="none" strike="noStrike">
                <a:solidFill>
                  <a:srgbClr val="6C6963"/>
                </a:solidFill>
                <a:latin typeface="Libre Baskerville"/>
                <a:ea typeface="Libre Baskerville"/>
                <a:cs typeface="Libre Baskerville"/>
                <a:sym typeface="Libre Baskerville"/>
              </a:defRPr>
            </a:lvl1pPr>
            <a:lvl2pPr indent="-345440" lvl="1" marL="812800" marR="0" rtl="0" algn="l">
              <a:lnSpc>
                <a:spcPct val="100000"/>
              </a:lnSpc>
              <a:spcBef>
                <a:spcPts val="4000"/>
              </a:spcBef>
              <a:spcAft>
                <a:spcPts val="0"/>
              </a:spcAft>
              <a:buClr>
                <a:srgbClr val="6C6963"/>
              </a:buClr>
              <a:buSzPct val="30000"/>
              <a:buFont typeface="Libre Baskerville"/>
              <a:buChar char="•"/>
              <a:defRPr b="0" i="0" sz="3200" u="none" cap="none" strike="noStrike">
                <a:solidFill>
                  <a:srgbClr val="6C6963"/>
                </a:solidFill>
                <a:latin typeface="Libre Baskerville"/>
                <a:ea typeface="Libre Baskerville"/>
                <a:cs typeface="Libre Baskerville"/>
                <a:sym typeface="Libre Baskerville"/>
              </a:defRPr>
            </a:lvl2pPr>
            <a:lvl3pPr indent="-345439" lvl="2" marL="1219200" marR="0" rtl="0" algn="l">
              <a:lnSpc>
                <a:spcPct val="100000"/>
              </a:lnSpc>
              <a:spcBef>
                <a:spcPts val="4000"/>
              </a:spcBef>
              <a:spcAft>
                <a:spcPts val="0"/>
              </a:spcAft>
              <a:buClr>
                <a:srgbClr val="6C6963"/>
              </a:buClr>
              <a:buSzPct val="30000"/>
              <a:buFont typeface="Libre Baskerville"/>
              <a:buChar char="•"/>
              <a:defRPr b="0" i="0" sz="3200" u="none" cap="none" strike="noStrike">
                <a:solidFill>
                  <a:srgbClr val="6C6963"/>
                </a:solidFill>
                <a:latin typeface="Libre Baskerville"/>
                <a:ea typeface="Libre Baskerville"/>
                <a:cs typeface="Libre Baskerville"/>
                <a:sym typeface="Libre Baskerville"/>
              </a:defRPr>
            </a:lvl3pPr>
            <a:lvl4pPr indent="-345439" lvl="3" marL="1625600" marR="0" rtl="0" algn="l">
              <a:lnSpc>
                <a:spcPct val="100000"/>
              </a:lnSpc>
              <a:spcBef>
                <a:spcPts val="4000"/>
              </a:spcBef>
              <a:spcAft>
                <a:spcPts val="0"/>
              </a:spcAft>
              <a:buClr>
                <a:srgbClr val="6C6963"/>
              </a:buClr>
              <a:buSzPct val="30000"/>
              <a:buFont typeface="Libre Baskerville"/>
              <a:buChar char="•"/>
              <a:defRPr b="0" i="0" sz="3200" u="none" cap="none" strike="noStrike">
                <a:solidFill>
                  <a:srgbClr val="6C6963"/>
                </a:solidFill>
                <a:latin typeface="Libre Baskerville"/>
                <a:ea typeface="Libre Baskerville"/>
                <a:cs typeface="Libre Baskerville"/>
                <a:sym typeface="Libre Baskerville"/>
              </a:defRPr>
            </a:lvl4pPr>
            <a:lvl5pPr indent="-345439" lvl="4" marL="2032000" marR="0" rtl="0" algn="l">
              <a:lnSpc>
                <a:spcPct val="100000"/>
              </a:lnSpc>
              <a:spcBef>
                <a:spcPts val="4000"/>
              </a:spcBef>
              <a:spcAft>
                <a:spcPts val="0"/>
              </a:spcAft>
              <a:buClr>
                <a:srgbClr val="6C6963"/>
              </a:buClr>
              <a:buSzPct val="30000"/>
              <a:buFont typeface="Libre Baskerville"/>
              <a:buChar char="•"/>
              <a:defRPr b="0" i="0" sz="3200" u="none" cap="none" strike="noStrike">
                <a:solidFill>
                  <a:srgbClr val="6C6963"/>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39" name="Shape 39"/>
          <p:cNvSpPr txBox="1"/>
          <p:nvPr>
            <p:ph idx="12" type="sldNum"/>
          </p:nvPr>
        </p:nvSpPr>
        <p:spPr>
          <a:xfrm>
            <a:off x="6324599" y="9017000"/>
            <a:ext cx="342901" cy="355600"/>
          </a:xfrm>
          <a:prstGeom prst="rect">
            <a:avLst/>
          </a:prstGeom>
          <a:noFill/>
          <a:ln>
            <a:noFill/>
          </a:ln>
        </p:spPr>
        <p:txBody>
          <a:bodyPr anchorCtr="0" anchor="t" bIns="50800" lIns="50800" rIns="50800" wrap="square" tIns="50800">
            <a:noAutofit/>
          </a:bodyPr>
          <a:lstStyle/>
          <a:p>
            <a:pPr indent="-114300" lvl="0" marL="0" marR="0" rtl="0" algn="ctr">
              <a:lnSpc>
                <a:spcPct val="100000"/>
              </a:lnSpc>
              <a:spcBef>
                <a:spcPts val="0"/>
              </a:spcBef>
              <a:spcAft>
                <a:spcPts val="0"/>
              </a:spcAft>
              <a:buClr>
                <a:srgbClr val="6C6963"/>
              </a:buClr>
              <a:buSzPct val="100000"/>
              <a:buFont typeface="Libre Baskerville"/>
              <a:buNone/>
            </a:pPr>
            <a:fld id="{00000000-1234-1234-1234-123412341234}" type="slidenum">
              <a:rPr b="0" i="0" lang="en-US" sz="1800" u="none" cap="none" strike="noStrike">
                <a:solidFill>
                  <a:srgbClr val="6C6963"/>
                </a:solidFill>
                <a:latin typeface="Libre Baskerville"/>
                <a:ea typeface="Libre Baskerville"/>
                <a:cs typeface="Libre Baskerville"/>
                <a:sym typeface="Libre Baskerville"/>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Пункты">
    <p:spTree>
      <p:nvGrpSpPr>
        <p:cNvPr id="40" name="Shape 40"/>
        <p:cNvGrpSpPr/>
        <p:nvPr/>
      </p:nvGrpSpPr>
      <p:grpSpPr>
        <a:xfrm>
          <a:off x="0" y="0"/>
          <a:ext cx="0" cy="0"/>
          <a:chOff x="0" y="0"/>
          <a:chExt cx="0" cy="0"/>
        </a:xfrm>
      </p:grpSpPr>
      <p:sp>
        <p:nvSpPr>
          <p:cNvPr id="41" name="Shape 41"/>
          <p:cNvSpPr txBox="1"/>
          <p:nvPr>
            <p:ph idx="1" type="body"/>
          </p:nvPr>
        </p:nvSpPr>
        <p:spPr>
          <a:xfrm>
            <a:off x="762000" y="723900"/>
            <a:ext cx="11480800" cy="8293100"/>
          </a:xfrm>
          <a:prstGeom prst="rect">
            <a:avLst/>
          </a:prstGeom>
          <a:noFill/>
          <a:ln>
            <a:noFill/>
          </a:ln>
        </p:spPr>
        <p:txBody>
          <a:bodyPr anchorCtr="0" anchor="ctr" bIns="91425" lIns="91425" rIns="91425" wrap="square" tIns="91425"/>
          <a:lstStyle>
            <a:lvl1pPr indent="-453390" lvl="0" marL="533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1pPr>
            <a:lvl2pPr indent="-453390" lvl="1" marL="1066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2pPr>
            <a:lvl3pPr indent="-453389" lvl="2" marL="1600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3pPr>
            <a:lvl4pPr indent="-453389" lvl="3" marL="2133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4pPr>
            <a:lvl5pPr indent="-453389" lvl="4" marL="26670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42" name="Shape 42"/>
          <p:cNvSpPr txBox="1"/>
          <p:nvPr>
            <p:ph idx="12" type="sldNum"/>
          </p:nvPr>
        </p:nvSpPr>
        <p:spPr>
          <a:xfrm>
            <a:off x="6324599" y="9017000"/>
            <a:ext cx="342901" cy="355600"/>
          </a:xfrm>
          <a:prstGeom prst="rect">
            <a:avLst/>
          </a:prstGeom>
          <a:noFill/>
          <a:ln>
            <a:noFill/>
          </a:ln>
        </p:spPr>
        <p:txBody>
          <a:bodyPr anchorCtr="0" anchor="t" bIns="50800" lIns="50800" rIns="50800" wrap="square" tIns="50800">
            <a:noAutofit/>
          </a:bodyPr>
          <a:lstStyle/>
          <a:p>
            <a:pPr indent="-114300" lvl="0" marL="0" marR="0" rtl="0" algn="ctr">
              <a:lnSpc>
                <a:spcPct val="100000"/>
              </a:lnSpc>
              <a:spcBef>
                <a:spcPts val="0"/>
              </a:spcBef>
              <a:spcAft>
                <a:spcPts val="0"/>
              </a:spcAft>
              <a:buClr>
                <a:srgbClr val="6C6963"/>
              </a:buClr>
              <a:buSzPct val="100000"/>
              <a:buFont typeface="Libre Baskerville"/>
              <a:buNone/>
            </a:pPr>
            <a:fld id="{00000000-1234-1234-1234-123412341234}" type="slidenum">
              <a:rPr b="0" i="0" lang="en-US" sz="1800" u="none" cap="none" strike="noStrike">
                <a:solidFill>
                  <a:srgbClr val="6C6963"/>
                </a:solidFill>
                <a:latin typeface="Libre Baskerville"/>
                <a:ea typeface="Libre Baskerville"/>
                <a:cs typeface="Libre Baskerville"/>
                <a:sym typeface="Libre Baskerville"/>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Фото — 3 шт.">
    <p:spTree>
      <p:nvGrpSpPr>
        <p:cNvPr id="43" name="Shape 43"/>
        <p:cNvGrpSpPr/>
        <p:nvPr/>
      </p:nvGrpSpPr>
      <p:grpSpPr>
        <a:xfrm>
          <a:off x="0" y="0"/>
          <a:ext cx="0" cy="0"/>
          <a:chOff x="0" y="0"/>
          <a:chExt cx="0" cy="0"/>
        </a:xfrm>
      </p:grpSpPr>
      <p:sp>
        <p:nvSpPr>
          <p:cNvPr id="44" name="Shape 44"/>
          <p:cNvSpPr/>
          <p:nvPr>
            <p:ph idx="2" type="pic"/>
          </p:nvPr>
        </p:nvSpPr>
        <p:spPr>
          <a:xfrm>
            <a:off x="787400" y="723900"/>
            <a:ext cx="6324600" cy="8178800"/>
          </a:xfrm>
          <a:prstGeom prst="rect">
            <a:avLst/>
          </a:prstGeom>
          <a:noFill/>
          <a:ln>
            <a:noFill/>
          </a:ln>
        </p:spPr>
        <p:txBody>
          <a:bodyPr anchorCtr="0" anchor="t" bIns="91425" lIns="91425" rIns="91425" wrap="square" tIns="91425"/>
          <a:lstStyle>
            <a:lvl1pPr indent="-453390" lvl="0" marL="533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1pPr>
            <a:lvl2pPr indent="-453390" lvl="1" marL="1066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2pPr>
            <a:lvl3pPr indent="-453389" lvl="2" marL="1600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3pPr>
            <a:lvl4pPr indent="-453389" lvl="3" marL="2133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4pPr>
            <a:lvl5pPr indent="-453389" lvl="4" marL="26670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45" name="Shape 45"/>
          <p:cNvSpPr/>
          <p:nvPr>
            <p:ph idx="3" type="pic"/>
          </p:nvPr>
        </p:nvSpPr>
        <p:spPr>
          <a:xfrm>
            <a:off x="7396540" y="723900"/>
            <a:ext cx="4800601" cy="3479800"/>
          </a:xfrm>
          <a:prstGeom prst="rect">
            <a:avLst/>
          </a:prstGeom>
          <a:noFill/>
          <a:ln>
            <a:noFill/>
          </a:ln>
        </p:spPr>
        <p:txBody>
          <a:bodyPr anchorCtr="0" anchor="t" bIns="91425" lIns="91425" rIns="91425" wrap="square" tIns="91425"/>
          <a:lstStyle>
            <a:lvl1pPr indent="-453390" lvl="0" marL="533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1pPr>
            <a:lvl2pPr indent="-453390" lvl="1" marL="1066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2pPr>
            <a:lvl3pPr indent="-453389" lvl="2" marL="1600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3pPr>
            <a:lvl4pPr indent="-453389" lvl="3" marL="2133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4pPr>
            <a:lvl5pPr indent="-453389" lvl="4" marL="26670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46" name="Shape 46"/>
          <p:cNvSpPr/>
          <p:nvPr>
            <p:ph idx="4" type="pic"/>
          </p:nvPr>
        </p:nvSpPr>
        <p:spPr>
          <a:xfrm>
            <a:off x="7396540" y="4508617"/>
            <a:ext cx="4813301" cy="4394201"/>
          </a:xfrm>
          <a:prstGeom prst="rect">
            <a:avLst/>
          </a:prstGeom>
          <a:noFill/>
          <a:ln>
            <a:noFill/>
          </a:ln>
        </p:spPr>
        <p:txBody>
          <a:bodyPr anchorCtr="0" anchor="t" bIns="91425" lIns="91425" rIns="91425" wrap="square" tIns="91425"/>
          <a:lstStyle>
            <a:lvl1pPr indent="-453390" lvl="0" marL="533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1pPr>
            <a:lvl2pPr indent="-453390" lvl="1" marL="1066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2pPr>
            <a:lvl3pPr indent="-453389" lvl="2" marL="1600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3pPr>
            <a:lvl4pPr indent="-453389" lvl="3" marL="2133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4pPr>
            <a:lvl5pPr indent="-453389" lvl="4" marL="26670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47" name="Shape 47"/>
          <p:cNvSpPr txBox="1"/>
          <p:nvPr>
            <p:ph idx="12" type="sldNum"/>
          </p:nvPr>
        </p:nvSpPr>
        <p:spPr>
          <a:xfrm>
            <a:off x="6324599" y="9017000"/>
            <a:ext cx="342901" cy="355600"/>
          </a:xfrm>
          <a:prstGeom prst="rect">
            <a:avLst/>
          </a:prstGeom>
          <a:noFill/>
          <a:ln>
            <a:noFill/>
          </a:ln>
        </p:spPr>
        <p:txBody>
          <a:bodyPr anchorCtr="0" anchor="t" bIns="50800" lIns="50800" rIns="50800" wrap="square" tIns="50800">
            <a:noAutofit/>
          </a:bodyPr>
          <a:lstStyle/>
          <a:p>
            <a:pPr indent="-114300" lvl="0" marL="0" marR="0" rtl="0" algn="ctr">
              <a:lnSpc>
                <a:spcPct val="100000"/>
              </a:lnSpc>
              <a:spcBef>
                <a:spcPts val="0"/>
              </a:spcBef>
              <a:spcAft>
                <a:spcPts val="0"/>
              </a:spcAft>
              <a:buClr>
                <a:srgbClr val="6C6963"/>
              </a:buClr>
              <a:buSzPct val="100000"/>
              <a:buFont typeface="Libre Baskerville"/>
              <a:buNone/>
            </a:pPr>
            <a:fld id="{00000000-1234-1234-1234-123412341234}" type="slidenum">
              <a:rPr b="0" i="0" lang="en-US" sz="1800" u="none" cap="none" strike="noStrike">
                <a:solidFill>
                  <a:srgbClr val="6C6963"/>
                </a:solidFill>
                <a:latin typeface="Libre Baskerville"/>
                <a:ea typeface="Libre Baskerville"/>
                <a:cs typeface="Libre Baskerville"/>
                <a:sym typeface="Libre Baskerville"/>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idx="1" type="body"/>
          </p:nvPr>
        </p:nvSpPr>
        <p:spPr>
          <a:xfrm>
            <a:off x="762000" y="723900"/>
            <a:ext cx="11480800" cy="8293100"/>
          </a:xfrm>
          <a:prstGeom prst="rect">
            <a:avLst/>
          </a:prstGeom>
          <a:noFill/>
          <a:ln>
            <a:noFill/>
          </a:ln>
        </p:spPr>
        <p:txBody>
          <a:bodyPr anchorCtr="0" anchor="ctr" bIns="91425" lIns="91425" rIns="91425" wrap="square" tIns="91425"/>
          <a:lstStyle>
            <a:lvl1pPr indent="-453390" lvl="0" marL="533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1pPr>
            <a:lvl2pPr indent="-453390" lvl="1" marL="1066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2pPr>
            <a:lvl3pPr indent="-453389" lvl="2" marL="1600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3pPr>
            <a:lvl4pPr indent="-453389" lvl="3" marL="2133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4pPr>
            <a:lvl5pPr indent="-453389" lvl="4" marL="26670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5pPr>
            <a:lvl6pPr indent="-453389" lvl="5" marL="32004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6pPr>
            <a:lvl7pPr indent="-453390" lvl="6" marL="37338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7pPr>
            <a:lvl8pPr indent="-453390" lvl="7" marL="42672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8pPr>
            <a:lvl9pPr indent="-453390" lvl="8" marL="4800600" marR="0" rtl="0" algn="l">
              <a:lnSpc>
                <a:spcPct val="100000"/>
              </a:lnSpc>
              <a:spcBef>
                <a:spcPts val="4200"/>
              </a:spcBef>
              <a:spcAft>
                <a:spcPts val="0"/>
              </a:spcAft>
              <a:buClr>
                <a:srgbClr val="6C6963"/>
              </a:buClr>
              <a:buSzPct val="30000"/>
              <a:buFont typeface="Libre Baskerville"/>
              <a:buChar char="•"/>
              <a:defRPr b="0" i="0" sz="4200" u="none" cap="none" strike="noStrike">
                <a:solidFill>
                  <a:srgbClr val="6C6963"/>
                </a:solidFill>
                <a:latin typeface="Libre Baskerville"/>
                <a:ea typeface="Libre Baskerville"/>
                <a:cs typeface="Libre Baskerville"/>
                <a:sym typeface="Libre Baskerville"/>
              </a:defRPr>
            </a:lvl9pPr>
          </a:lstStyle>
          <a:p/>
        </p:txBody>
      </p:sp>
      <p:sp>
        <p:nvSpPr>
          <p:cNvPr id="7" name="Shape 7"/>
          <p:cNvSpPr txBox="1"/>
          <p:nvPr>
            <p:ph type="title"/>
          </p:nvPr>
        </p:nvSpPr>
        <p:spPr>
          <a:xfrm>
            <a:off x="762000" y="381000"/>
            <a:ext cx="11480800" cy="1524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1pPr>
            <a:lvl2pPr indent="228600" lvl="1"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2pPr>
            <a:lvl3pPr indent="457200" lvl="2"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3pPr>
            <a:lvl4pPr indent="685800" lvl="3"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4pPr>
            <a:lvl5pPr indent="914400" lvl="4"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5pPr>
            <a:lvl6pPr indent="1143000" lvl="5"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6pPr>
            <a:lvl7pPr indent="1371600" lvl="6"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7pPr>
            <a:lvl8pPr indent="1600200" lvl="7"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8pPr>
            <a:lvl9pPr indent="1828800" lvl="8" marL="0" marR="0" rtl="0" algn="ctr">
              <a:lnSpc>
                <a:spcPct val="100000"/>
              </a:lnSpc>
              <a:spcBef>
                <a:spcPts val="0"/>
              </a:spcBef>
              <a:spcAft>
                <a:spcPts val="0"/>
              </a:spcAft>
              <a:buClr>
                <a:srgbClr val="6C6963"/>
              </a:buClr>
              <a:buSzPct val="100000"/>
              <a:buFont typeface="Libre Baskerville"/>
              <a:buNone/>
              <a:defRPr b="0" i="0" sz="7400" u="none" cap="none" strike="noStrike">
                <a:solidFill>
                  <a:srgbClr val="6C6963"/>
                </a:solidFill>
                <a:latin typeface="Libre Baskerville"/>
                <a:ea typeface="Libre Baskerville"/>
                <a:cs typeface="Libre Baskerville"/>
                <a:sym typeface="Libre Baskerville"/>
              </a:defRPr>
            </a:lvl9pPr>
          </a:lstStyle>
          <a:p/>
        </p:txBody>
      </p:sp>
      <p:sp>
        <p:nvSpPr>
          <p:cNvPr id="8" name="Shape 8"/>
          <p:cNvSpPr txBox="1"/>
          <p:nvPr>
            <p:ph idx="12" type="sldNum"/>
          </p:nvPr>
        </p:nvSpPr>
        <p:spPr>
          <a:xfrm>
            <a:off x="6324599" y="9017000"/>
            <a:ext cx="342901" cy="355600"/>
          </a:xfrm>
          <a:prstGeom prst="rect">
            <a:avLst/>
          </a:prstGeom>
          <a:noFill/>
          <a:ln>
            <a:noFill/>
          </a:ln>
        </p:spPr>
        <p:txBody>
          <a:bodyPr anchorCtr="0" anchor="t" bIns="50800" lIns="50800" rIns="50800" wrap="square" tIns="50800">
            <a:noAutofit/>
          </a:bodyPr>
          <a:lstStyle/>
          <a:p>
            <a:pPr indent="-114300" lvl="0" marL="0" marR="0" rtl="0" algn="ctr">
              <a:lnSpc>
                <a:spcPct val="100000"/>
              </a:lnSpc>
              <a:spcBef>
                <a:spcPts val="0"/>
              </a:spcBef>
              <a:spcAft>
                <a:spcPts val="0"/>
              </a:spcAft>
              <a:buClr>
                <a:srgbClr val="6C6963"/>
              </a:buClr>
              <a:buSzPct val="100000"/>
              <a:buFont typeface="Libre Baskerville"/>
              <a:buNone/>
            </a:pPr>
            <a:fld id="{00000000-1234-1234-1234-123412341234}" type="slidenum">
              <a:rPr b="0" i="0" lang="en-US" sz="1800" u="none" cap="none" strike="noStrike">
                <a:solidFill>
                  <a:srgbClr val="6C6963"/>
                </a:solidFill>
                <a:latin typeface="Libre Baskerville"/>
                <a:ea typeface="Libre Baskerville"/>
                <a:cs typeface="Libre Baskerville"/>
                <a:sym typeface="Libre Baskerville"/>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hyperlink" Target="https://kk.wikipedia.org/wiki/%D2%B0%D0%B9%D1%8B%D0%BC"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kk.wikipedia.org/wiki/%D0%A1%D1%82%D0%BE%D0%BA%D0%B3%D0%BE%D0%BB%D1%8C%D0%BC" TargetMode="External"/><Relationship Id="rId4" Type="http://schemas.openxmlformats.org/officeDocument/2006/relationships/hyperlink" Target="https://kk.wikipedia.org/wiki/%D0%A8%D0%B2%D0%B5%D1%86%D0%B8%D1%8F" TargetMode="External"/><Relationship Id="rId9" Type="http://schemas.openxmlformats.org/officeDocument/2006/relationships/hyperlink" Target="https://kk.wikipedia.org/wiki/%D0%90%D2%9B%D0%BF%D0%B0%D1%80%D0%B0%D1%82" TargetMode="External"/><Relationship Id="rId5" Type="http://schemas.openxmlformats.org/officeDocument/2006/relationships/hyperlink" Target="https://kk.wikipedia.org/wiki/%D0%91%D2%B0%D2%B0" TargetMode="External"/><Relationship Id="rId6" Type="http://schemas.openxmlformats.org/officeDocument/2006/relationships/hyperlink" Target="https://kk.wikipedia.org/wiki/%D0%90%D0%B2%D1%82%D0%BE%D1%80" TargetMode="External"/><Relationship Id="rId7" Type="http://schemas.openxmlformats.org/officeDocument/2006/relationships/hyperlink" Target="https://kk.wikipedia.org/wiki/%D0%9C%D0%B5%D0%BC%D0%BB%D0%B5%D0%BA%D0%B5%D1%82" TargetMode="External"/><Relationship Id="rId8" Type="http://schemas.openxmlformats.org/officeDocument/2006/relationships/hyperlink" Target="https://kk.wikipedia.org/wiki/%D0%A2%D0%B5%D1%85%D0%BD%D0%BE%D0%BB%D0%BE%D0%B3%D0%B8%D1%8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30.png"/><Relationship Id="rId5" Type="http://schemas.openxmlformats.org/officeDocument/2006/relationships/image" Target="../media/image28.png"/><Relationship Id="rId6"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33.png"/><Relationship Id="rId5" Type="http://schemas.openxmlformats.org/officeDocument/2006/relationships/image" Target="../media/image35.png"/><Relationship Id="rId6"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hyperlink" Target="http://www.aup.ru/books/m23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6.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idx="4294967295" type="ctrTitle"/>
          </p:nvPr>
        </p:nvSpPr>
        <p:spPr>
          <a:xfrm>
            <a:off x="825500" y="1879600"/>
            <a:ext cx="11836400" cy="2603500"/>
          </a:xfrm>
          <a:prstGeom prst="rect">
            <a:avLst/>
          </a:prstGeom>
          <a:noFill/>
          <a:ln>
            <a:noFill/>
          </a:ln>
          <a:effectLst>
            <a:outerShdw blurRad="25400" rotWithShape="0" dir="2700000" dist="38100">
              <a:srgbClr val="6D625D">
                <a:alpha val="89803"/>
              </a:srgbClr>
            </a:outerShdw>
          </a:effectLst>
        </p:spPr>
        <p:txBody>
          <a:bodyPr anchorCtr="0" anchor="b" bIns="50800" lIns="50800" rIns="50800" wrap="square" tIns="50800">
            <a:noAutofit/>
          </a:bodyPr>
          <a:lstStyle/>
          <a:p>
            <a:pPr indent="-441960" lvl="0" marL="0" marR="0" rtl="0" algn="ctr">
              <a:lnSpc>
                <a:spcPct val="100000"/>
              </a:lnSpc>
              <a:spcBef>
                <a:spcPts val="0"/>
              </a:spcBef>
              <a:spcAft>
                <a:spcPts val="0"/>
              </a:spcAft>
              <a:buClr>
                <a:srgbClr val="BEA56D"/>
              </a:buClr>
              <a:buSzPct val="100000"/>
              <a:buFont typeface="Libre Baskerville"/>
              <a:buNone/>
            </a:pPr>
            <a:r>
              <a:rPr b="0" i="0" lang="en-US" sz="6960" u="none" cap="none" strike="noStrike">
                <a:solidFill>
                  <a:srgbClr val="BEA56D"/>
                </a:solidFill>
                <a:latin typeface="Libre Baskerville"/>
                <a:ea typeface="Libre Baskerville"/>
                <a:cs typeface="Libre Baskerville"/>
                <a:sym typeface="Libre Baskerville"/>
              </a:rPr>
              <a:t>Халықаралық жеке құқықтағы авторлық және аралас құқық</a:t>
            </a:r>
          </a:p>
        </p:txBody>
      </p:sp>
      <p:sp>
        <p:nvSpPr>
          <p:cNvPr id="62" name="Shape 62"/>
          <p:cNvSpPr txBox="1"/>
          <p:nvPr>
            <p:ph idx="4294967295" type="subTitle"/>
          </p:nvPr>
        </p:nvSpPr>
        <p:spPr>
          <a:xfrm>
            <a:off x="825500" y="5346700"/>
            <a:ext cx="11836400" cy="1854200"/>
          </a:xfrm>
          <a:prstGeom prst="rect">
            <a:avLst/>
          </a:prstGeom>
          <a:noFill/>
          <a:ln>
            <a:noFill/>
          </a:ln>
          <a:effectLst>
            <a:outerShdw blurRad="25400" rotWithShape="0" dir="2700000" dist="38100">
              <a:srgbClr val="6D625D">
                <a:alpha val="89803"/>
              </a:srgbClr>
            </a:outerShdw>
          </a:effectLst>
        </p:spPr>
        <p:txBody>
          <a:bodyPr anchorCtr="0" anchor="t" bIns="50800" lIns="50800" rIns="50800" wrap="square" tIns="50800">
            <a:noAutofit/>
          </a:bodyPr>
          <a:lstStyle/>
          <a:p>
            <a:pPr indent="-266700" lvl="0" marL="0" marR="0" rtl="0" algn="ctr">
              <a:lnSpc>
                <a:spcPct val="100000"/>
              </a:lnSpc>
              <a:spcBef>
                <a:spcPts val="0"/>
              </a:spcBef>
              <a:spcAft>
                <a:spcPts val="0"/>
              </a:spcAft>
              <a:buClr>
                <a:srgbClr val="BEA56D"/>
              </a:buClr>
              <a:buSzPct val="100000"/>
              <a:buFont typeface="Libre Baskerville"/>
              <a:buNone/>
            </a:pPr>
            <a:r>
              <a:rPr b="0" i="1" lang="en-US" sz="4200" u="none" cap="none" strike="noStrike">
                <a:solidFill>
                  <a:srgbClr val="BEA56D"/>
                </a:solidFill>
                <a:latin typeface="Libre Baskerville"/>
                <a:ea typeface="Libre Baskerville"/>
                <a:cs typeface="Libre Baskerville"/>
                <a:sym typeface="Libre Baskerville"/>
              </a:rPr>
              <a:t>орындаған: Парманова Е.; Айтан К.</a:t>
            </a:r>
          </a:p>
          <a:p>
            <a:pPr indent="-266700" lvl="0" marL="0" marR="0" rtl="0" algn="ctr">
              <a:lnSpc>
                <a:spcPct val="100000"/>
              </a:lnSpc>
              <a:spcBef>
                <a:spcPts val="0"/>
              </a:spcBef>
              <a:spcAft>
                <a:spcPts val="0"/>
              </a:spcAft>
              <a:buClr>
                <a:srgbClr val="BEA56D"/>
              </a:buClr>
              <a:buSzPct val="100000"/>
              <a:buFont typeface="Libre Baskerville"/>
              <a:buNone/>
            </a:pPr>
            <a:r>
              <a:rPr b="0" i="1" lang="en-US" sz="4200" u="none" cap="none" strike="noStrike">
                <a:solidFill>
                  <a:srgbClr val="BEA56D"/>
                </a:solidFill>
                <a:latin typeface="Libre Baskerville"/>
                <a:ea typeface="Libre Baskerville"/>
                <a:cs typeface="Libre Baskerville"/>
                <a:sym typeface="Libre Baskerville"/>
              </a:rPr>
              <a:t>қабылдаған: Нысанбекова Л. Б.</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id="159" name="Shape 159"/>
          <p:cNvPicPr preferRelativeResize="0"/>
          <p:nvPr/>
        </p:nvPicPr>
        <p:blipFill rotWithShape="1">
          <a:blip r:embed="rId3">
            <a:alphaModFix amt="50046"/>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sp>
        <p:nvSpPr>
          <p:cNvPr id="160" name="Shape 160"/>
          <p:cNvSpPr txBox="1"/>
          <p:nvPr>
            <p:ph type="title"/>
          </p:nvPr>
        </p:nvSpPr>
        <p:spPr>
          <a:xfrm>
            <a:off x="762000" y="381000"/>
            <a:ext cx="11480800" cy="1524000"/>
          </a:xfrm>
          <a:prstGeom prst="rect">
            <a:avLst/>
          </a:prstGeom>
          <a:noFill/>
          <a:ln>
            <a:noFill/>
          </a:ln>
        </p:spPr>
        <p:txBody>
          <a:bodyPr anchorCtr="0" anchor="ctr" bIns="50800" lIns="50800" rIns="50800" wrap="square" tIns="50800">
            <a:noAutofit/>
          </a:bodyPr>
          <a:lstStyle/>
          <a:p>
            <a:pPr indent="-310134" lvl="0" marL="0" marR="0" rtl="0" algn="ctr">
              <a:lnSpc>
                <a:spcPct val="100000"/>
              </a:lnSpc>
              <a:spcBef>
                <a:spcPts val="0"/>
              </a:spcBef>
              <a:spcAft>
                <a:spcPts val="0"/>
              </a:spcAft>
              <a:buClr>
                <a:srgbClr val="6C6963"/>
              </a:buClr>
              <a:buSzPct val="100000"/>
              <a:buFont typeface="Libre Baskerville"/>
              <a:buNone/>
            </a:pPr>
            <a:r>
              <a:rPr b="0" i="0" lang="en-US" sz="4884" u="none" cap="none" strike="noStrike">
                <a:solidFill>
                  <a:srgbClr val="6C6963"/>
                </a:solidFill>
                <a:latin typeface="Libre Baskerville"/>
                <a:ea typeface="Libre Baskerville"/>
                <a:cs typeface="Libre Baskerville"/>
                <a:sym typeface="Libre Baskerville"/>
              </a:rPr>
              <a:t>Авторлық құқық қолданылуының мерзімдері</a:t>
            </a:r>
          </a:p>
        </p:txBody>
      </p:sp>
      <p:sp>
        <p:nvSpPr>
          <p:cNvPr id="161" name="Shape 161"/>
          <p:cNvSpPr txBox="1"/>
          <p:nvPr>
            <p:ph idx="1" type="body"/>
          </p:nvPr>
        </p:nvSpPr>
        <p:spPr>
          <a:xfrm>
            <a:off x="418672" y="1950678"/>
            <a:ext cx="12167456" cy="7350844"/>
          </a:xfrm>
          <a:prstGeom prst="rect">
            <a:avLst/>
          </a:prstGeom>
          <a:noFill/>
          <a:ln>
            <a:noFill/>
          </a:ln>
        </p:spPr>
        <p:txBody>
          <a:bodyPr anchorCtr="0" anchor="ctr" bIns="50800" lIns="50800" rIns="50800" wrap="square" tIns="50800">
            <a:noAutofit/>
          </a:bodyPr>
          <a:lstStyle/>
          <a:p>
            <a:pPr indent="-29083" lvl="1" marL="0" marR="0" rtl="0" algn="l">
              <a:lnSpc>
                <a:spcPct val="100000"/>
              </a:lnSpc>
              <a:spcBef>
                <a:spcPts val="0"/>
              </a:spcBef>
              <a:spcAft>
                <a:spcPts val="0"/>
              </a:spcAft>
              <a:buClr>
                <a:srgbClr val="6C6963"/>
              </a:buClr>
              <a:buSzPct val="100000"/>
              <a:buFont typeface="Libre Baskerville"/>
              <a:buNone/>
            </a:pPr>
            <a:r>
              <a:rPr b="0" i="0" lang="en-US" sz="2058" u="none" cap="none" strike="noStrike">
                <a:solidFill>
                  <a:srgbClr val="6C6963"/>
                </a:solidFill>
                <a:latin typeface="Libre Baskerville"/>
                <a:ea typeface="Libre Baskerville"/>
                <a:cs typeface="Libre Baskerville"/>
                <a:sym typeface="Libre Baskerville"/>
              </a:rPr>
              <a:t>ҚР АК 982 бабына сәйкес:</a:t>
            </a:r>
          </a:p>
          <a:p>
            <a:pPr indent="-261365" lvl="0" marL="261365" marR="0" rtl="0" algn="l">
              <a:lnSpc>
                <a:spcPct val="100000"/>
              </a:lnSpc>
              <a:spcBef>
                <a:spcPts val="2000"/>
              </a:spcBef>
              <a:spcAft>
                <a:spcPts val="0"/>
              </a:spcAft>
              <a:buClr>
                <a:srgbClr val="6C6963"/>
              </a:buClr>
              <a:buSzPct val="29999"/>
              <a:buFont typeface="Libre Baskerville"/>
              <a:buChar char="•"/>
            </a:pPr>
            <a:r>
              <a:rPr b="0" i="0" lang="en-US" sz="2058" u="none" cap="none" strike="noStrike">
                <a:solidFill>
                  <a:srgbClr val="6C6963"/>
                </a:solidFill>
                <a:latin typeface="Libre Baskerville"/>
                <a:ea typeface="Libre Baskerville"/>
                <a:cs typeface="Libre Baskerville"/>
                <a:sym typeface="Libre Baskerville"/>
              </a:rPr>
              <a:t> Авторлық құқық автордың бүкiл өмiрi бойына және ол қайтыс болғаннан кейiн, автор қайтыс болғаннан кейiнгі келесi жылдың бiрiншi қаңтарынан есептегенде, жетпiс жыл бойы күшiнде болады.</a:t>
            </a:r>
          </a:p>
          <a:p>
            <a:pPr indent="-261365" lvl="0" marL="261365" marR="0" rtl="0" algn="l">
              <a:lnSpc>
                <a:spcPct val="100000"/>
              </a:lnSpc>
              <a:spcBef>
                <a:spcPts val="2000"/>
              </a:spcBef>
              <a:spcAft>
                <a:spcPts val="0"/>
              </a:spcAft>
              <a:buClr>
                <a:srgbClr val="6C6963"/>
              </a:buClr>
              <a:buSzPct val="29999"/>
              <a:buFont typeface="Libre Baskerville"/>
              <a:buChar char="•"/>
            </a:pPr>
            <a:r>
              <a:rPr b="0" i="0" lang="en-US" sz="2058" u="none" cap="none" strike="noStrike">
                <a:solidFill>
                  <a:srgbClr val="6C6963"/>
                </a:solidFill>
                <a:latin typeface="Libre Baskerville"/>
                <a:ea typeface="Libre Baskerville"/>
                <a:cs typeface="Libre Baskerville"/>
                <a:sym typeface="Libre Baskerville"/>
              </a:rPr>
              <a:t>Бiрлесiп шығарылған туындыға АҚ серiктес авторлардың бүкiл өмiрi бойына және басқа да серiктес авторлардың ең соңғысы қайтыс болғаннан кейін жетпiс жыл бойы күшінде болады.</a:t>
            </a:r>
          </a:p>
          <a:p>
            <a:pPr indent="-261365" lvl="0" marL="261365" marR="0" rtl="0" algn="l">
              <a:lnSpc>
                <a:spcPct val="100000"/>
              </a:lnSpc>
              <a:spcBef>
                <a:spcPts val="2000"/>
              </a:spcBef>
              <a:spcAft>
                <a:spcPts val="0"/>
              </a:spcAft>
              <a:buClr>
                <a:srgbClr val="6C6963"/>
              </a:buClr>
              <a:buSzPct val="29999"/>
              <a:buFont typeface="Libre Baskerville"/>
              <a:buChar char="•"/>
            </a:pPr>
            <a:r>
              <a:rPr b="0" i="0" lang="en-US" sz="2058" u="none" cap="none" strike="noStrike">
                <a:solidFill>
                  <a:srgbClr val="6C6963"/>
                </a:solidFill>
                <a:latin typeface="Libre Baskerville"/>
                <a:ea typeface="Libre Baskerville"/>
                <a:cs typeface="Libre Baskerville"/>
                <a:sym typeface="Libre Baskerville"/>
              </a:rPr>
              <a:t>Бүркеншiк атпен немесе жасырын атпен алғаш рет жарыққа шыққан туындыға АҚ туынды жарыққа шыққаннан кейiнгi жылдың бiрiншi қаңтарынан есептегенде жетпiс жыл бойы күшiнде болады.</a:t>
            </a:r>
          </a:p>
          <a:p>
            <a:pPr indent="-29083" lvl="1" marL="0" marR="0" rtl="0" algn="l">
              <a:lnSpc>
                <a:spcPct val="100000"/>
              </a:lnSpc>
              <a:spcBef>
                <a:spcPts val="2000"/>
              </a:spcBef>
              <a:spcAft>
                <a:spcPts val="0"/>
              </a:spcAft>
              <a:buClr>
                <a:srgbClr val="6C6963"/>
              </a:buClr>
              <a:buSzPct val="100000"/>
              <a:buFont typeface="Libre Baskerville"/>
              <a:buNone/>
            </a:pPr>
            <a:r>
              <a:rPr b="0" i="0" lang="en-US" sz="2058" u="none" cap="none" strike="noStrike">
                <a:solidFill>
                  <a:srgbClr val="6C6963"/>
                </a:solidFill>
                <a:latin typeface="Libre Baskerville"/>
                <a:ea typeface="Libre Baskerville"/>
                <a:cs typeface="Libre Baskerville"/>
                <a:sym typeface="Libre Baskerville"/>
              </a:rPr>
              <a:t>Егер көрсетiлген мерзім iшiнде жасырын немесе бүркеншiк ат ашылса, бірінші тармақта белгiленген мерзiм қолданылады.</a:t>
            </a:r>
          </a:p>
          <a:p>
            <a:pPr indent="-261365" lvl="1" marL="261365" marR="0" rtl="0" algn="l">
              <a:lnSpc>
                <a:spcPct val="100000"/>
              </a:lnSpc>
              <a:spcBef>
                <a:spcPts val="2000"/>
              </a:spcBef>
              <a:spcAft>
                <a:spcPts val="0"/>
              </a:spcAft>
              <a:buClr>
                <a:srgbClr val="6C6963"/>
              </a:buClr>
              <a:buSzPct val="29999"/>
              <a:buFont typeface="Libre Baskerville"/>
              <a:buChar char="•"/>
            </a:pPr>
            <a:r>
              <a:rPr b="0" i="0" lang="en-US" sz="2058" u="none" cap="none" strike="noStrike">
                <a:solidFill>
                  <a:srgbClr val="6C6963"/>
                </a:solidFill>
                <a:latin typeface="Libre Baskerville"/>
                <a:ea typeface="Libre Baskerville"/>
                <a:cs typeface="Libre Baskerville"/>
                <a:sym typeface="Libre Baskerville"/>
              </a:rPr>
              <a:t>Жоғарыда көрсетiлген мерзiм iшiнде АҚ автордың мұрагерлерiне тиесiлi болады және мұрагерлiк бойынша ауысады, автормен, оның мұрагерлерiмен және одан кейiнгi құқықтық мирасқорларымен шарт бойынша құқық алған құқықтық мирасқорларына тиесiлi болады.</a:t>
            </a:r>
          </a:p>
          <a:p>
            <a:pPr indent="-261365" lvl="1" marL="261365" marR="0" rtl="0" algn="l">
              <a:lnSpc>
                <a:spcPct val="100000"/>
              </a:lnSpc>
              <a:spcBef>
                <a:spcPts val="2000"/>
              </a:spcBef>
              <a:spcAft>
                <a:spcPts val="0"/>
              </a:spcAft>
              <a:buClr>
                <a:srgbClr val="6C6963"/>
              </a:buClr>
              <a:buSzPct val="29999"/>
              <a:buFont typeface="Libre Baskerville"/>
              <a:buChar char="•"/>
            </a:pPr>
            <a:r>
              <a:rPr b="0" i="0" lang="en-US" sz="2058" u="none" cap="none" strike="noStrike">
                <a:solidFill>
                  <a:srgbClr val="6C6963"/>
                </a:solidFill>
                <a:latin typeface="Libre Baskerville"/>
                <a:ea typeface="Libre Baskerville"/>
                <a:cs typeface="Libre Baskerville"/>
                <a:sym typeface="Libre Baskerville"/>
              </a:rPr>
              <a:t>Автор қайтыс болғаннан кейін отыз жылдың ішінде алғаш рет жарыққа шыққан туындыға АҚ туынды жарыққа шыққаннан кейiнгi жылдың бiрiншi қаңтарынан есептегенде ол жарыққа шыққаннан кейiнгi жетпіс жыл бойы күшiнде болады.</a:t>
            </a:r>
          </a:p>
          <a:p>
            <a:pPr indent="-261365" lvl="1" marL="261365" marR="0" rtl="0" algn="l">
              <a:lnSpc>
                <a:spcPct val="100000"/>
              </a:lnSpc>
              <a:spcBef>
                <a:spcPts val="2000"/>
              </a:spcBef>
              <a:spcAft>
                <a:spcPts val="0"/>
              </a:spcAft>
              <a:buClr>
                <a:srgbClr val="6C6963"/>
              </a:buClr>
              <a:buSzPct val="29999"/>
              <a:buFont typeface="Libre Baskerville"/>
              <a:buChar char="•"/>
            </a:pPr>
            <a:r>
              <a:rPr b="0" i="0" lang="en-US" sz="2058" u="none" cap="none" strike="noStrike">
                <a:solidFill>
                  <a:srgbClr val="6C6963"/>
                </a:solidFill>
                <a:latin typeface="Libre Baskerville"/>
                <a:ea typeface="Libre Baskerville"/>
                <a:cs typeface="Libre Baskerville"/>
                <a:sym typeface="Libre Baskerville"/>
              </a:rPr>
              <a:t>Авторлық, автордың есiмi және туындыға қол сұқпаушылық мерзiмсiз қорғалады.</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Shape 166"/>
          <p:cNvPicPr preferRelativeResize="0"/>
          <p:nvPr/>
        </p:nvPicPr>
        <p:blipFill rotWithShape="1">
          <a:blip r:embed="rId3">
            <a:alphaModFix amt="50046"/>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grpSp>
        <p:nvGrpSpPr>
          <p:cNvPr id="167" name="Shape 167"/>
          <p:cNvGrpSpPr/>
          <p:nvPr/>
        </p:nvGrpSpPr>
        <p:grpSpPr>
          <a:xfrm>
            <a:off x="947368" y="888080"/>
            <a:ext cx="11098493" cy="7944866"/>
            <a:chOff x="0" y="0"/>
            <a:chExt cx="11098490" cy="7944865"/>
          </a:xfrm>
        </p:grpSpPr>
        <p:pic>
          <p:nvPicPr>
            <p:cNvPr id="168" name="Shape 168"/>
            <p:cNvPicPr preferRelativeResize="0"/>
            <p:nvPr/>
          </p:nvPicPr>
          <p:blipFill rotWithShape="1">
            <a:blip r:embed="rId4">
              <a:alphaModFix/>
            </a:blip>
            <a:srcRect b="0" l="0" r="0" t="0"/>
            <a:stretch/>
          </p:blipFill>
          <p:spPr>
            <a:xfrm>
              <a:off x="203200" y="215900"/>
              <a:ext cx="10684932" cy="7509169"/>
            </a:xfrm>
            <a:prstGeom prst="rect">
              <a:avLst/>
            </a:prstGeom>
            <a:noFill/>
            <a:ln>
              <a:noFill/>
            </a:ln>
          </p:spPr>
        </p:pic>
        <p:pic>
          <p:nvPicPr>
            <p:cNvPr id="169" name="Shape 169"/>
            <p:cNvPicPr preferRelativeResize="0"/>
            <p:nvPr/>
          </p:nvPicPr>
          <p:blipFill rotWithShape="1">
            <a:blip r:embed="rId5">
              <a:alphaModFix/>
            </a:blip>
            <a:srcRect b="0" l="0" r="0" t="0"/>
            <a:stretch/>
          </p:blipFill>
          <p:spPr>
            <a:xfrm>
              <a:off x="0" y="0"/>
              <a:ext cx="11098490" cy="794486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762000" y="381000"/>
            <a:ext cx="11480800" cy="1524000"/>
          </a:xfrm>
          <a:prstGeom prst="rect">
            <a:avLst/>
          </a:prstGeom>
          <a:noFill/>
          <a:ln>
            <a:noFill/>
          </a:ln>
        </p:spPr>
        <p:txBody>
          <a:bodyPr anchorCtr="0" anchor="ctr" bIns="50800" lIns="50800" rIns="50800" wrap="square" tIns="50800">
            <a:noAutofit/>
          </a:bodyPr>
          <a:lstStyle/>
          <a:p>
            <a:pPr indent="-319532" lvl="0" marL="0" marR="0" rtl="0" algn="ctr">
              <a:lnSpc>
                <a:spcPct val="100000"/>
              </a:lnSpc>
              <a:spcBef>
                <a:spcPts val="0"/>
              </a:spcBef>
              <a:spcAft>
                <a:spcPts val="0"/>
              </a:spcAft>
              <a:buClr>
                <a:srgbClr val="6C6963"/>
              </a:buClr>
              <a:buSzPct val="100000"/>
              <a:buFont typeface="Libre Baskerville"/>
              <a:buNone/>
            </a:pPr>
            <a:r>
              <a:rPr b="0" i="0" lang="en-US" sz="5032" u="none" cap="none" strike="noStrike">
                <a:solidFill>
                  <a:srgbClr val="6C6963"/>
                </a:solidFill>
                <a:latin typeface="Libre Baskerville"/>
                <a:ea typeface="Libre Baskerville"/>
                <a:cs typeface="Libre Baskerville"/>
                <a:sym typeface="Libre Baskerville"/>
              </a:rPr>
              <a:t>Авторлық құқықтың құқықтық қорғалуы</a:t>
            </a:r>
          </a:p>
        </p:txBody>
      </p:sp>
      <p:grpSp>
        <p:nvGrpSpPr>
          <p:cNvPr id="175" name="Shape 175"/>
          <p:cNvGrpSpPr/>
          <p:nvPr/>
        </p:nvGrpSpPr>
        <p:grpSpPr>
          <a:xfrm>
            <a:off x="985719" y="4029159"/>
            <a:ext cx="2934380" cy="1694294"/>
            <a:chOff x="0" y="0"/>
            <a:chExt cx="2934379" cy="1694292"/>
          </a:xfrm>
        </p:grpSpPr>
        <p:sp>
          <p:nvSpPr>
            <p:cNvPr id="176" name="Shape 176"/>
            <p:cNvSpPr/>
            <p:nvPr/>
          </p:nvSpPr>
          <p:spPr>
            <a:xfrm>
              <a:off x="25400" y="25400"/>
              <a:ext cx="2884949" cy="1644481"/>
            </a:xfrm>
            <a:prstGeom prst="roundRect">
              <a:avLst>
                <a:gd fmla="val 15000" name="adj"/>
              </a:avLst>
            </a:prstGeom>
            <a:noFill/>
            <a:ln>
              <a:noFill/>
            </a:ln>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000000"/>
                </a:buClr>
                <a:buSzPct val="100000"/>
                <a:buFont typeface="Libre Baskerville"/>
                <a:buNone/>
              </a:pPr>
              <a:r>
                <a:rPr b="0" i="0" lang="en-US" sz="3200" u="none" cap="none" strike="noStrike">
                  <a:solidFill>
                    <a:srgbClr val="000000"/>
                  </a:solidFill>
                  <a:latin typeface="Libre Baskerville"/>
                  <a:ea typeface="Libre Baskerville"/>
                  <a:cs typeface="Libre Baskerville"/>
                  <a:sym typeface="Libre Baskerville"/>
                </a:rPr>
                <a:t>Қорғалу белгісі</a:t>
              </a:r>
            </a:p>
          </p:txBody>
        </p:sp>
        <p:pic>
          <p:nvPicPr>
            <p:cNvPr id="177" name="Shape 177"/>
            <p:cNvPicPr preferRelativeResize="0"/>
            <p:nvPr/>
          </p:nvPicPr>
          <p:blipFill rotWithShape="1">
            <a:blip r:embed="rId3">
              <a:alphaModFix/>
            </a:blip>
            <a:srcRect b="0" l="0" r="0" t="0"/>
            <a:stretch/>
          </p:blipFill>
          <p:spPr>
            <a:xfrm>
              <a:off x="0" y="0"/>
              <a:ext cx="2934379" cy="1694292"/>
            </a:xfrm>
            <a:prstGeom prst="rect">
              <a:avLst/>
            </a:prstGeom>
            <a:noFill/>
            <a:ln>
              <a:noFill/>
            </a:ln>
          </p:spPr>
        </p:pic>
      </p:grpSp>
      <p:pic>
        <p:nvPicPr>
          <p:cNvPr id="178" name="Shape 178"/>
          <p:cNvPicPr preferRelativeResize="0"/>
          <p:nvPr/>
        </p:nvPicPr>
        <p:blipFill rotWithShape="1">
          <a:blip r:embed="rId4">
            <a:alphaModFix/>
          </a:blip>
          <a:srcRect b="0" l="0" r="0" t="0"/>
          <a:stretch/>
        </p:blipFill>
        <p:spPr>
          <a:xfrm>
            <a:off x="4145721" y="4374725"/>
            <a:ext cx="2488944" cy="1004150"/>
          </a:xfrm>
          <a:prstGeom prst="rect">
            <a:avLst/>
          </a:prstGeom>
          <a:noFill/>
          <a:ln>
            <a:noFill/>
          </a:ln>
        </p:spPr>
      </p:pic>
      <p:pic>
        <p:nvPicPr>
          <p:cNvPr id="179" name="Shape 179"/>
          <p:cNvPicPr preferRelativeResize="0"/>
          <p:nvPr/>
        </p:nvPicPr>
        <p:blipFill rotWithShape="1">
          <a:blip r:embed="rId5">
            <a:alphaModFix amt="50046"/>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pic>
        <p:nvPicPr>
          <p:cNvPr id="180" name="Shape 180"/>
          <p:cNvPicPr preferRelativeResize="0"/>
          <p:nvPr/>
        </p:nvPicPr>
        <p:blipFill rotWithShape="1">
          <a:blip r:embed="rId5">
            <a:alphaModFix/>
          </a:blip>
          <a:srcRect b="0" l="0" r="0" t="0"/>
          <a:stretch/>
        </p:blipFill>
        <p:spPr>
          <a:xfrm rot="-348023">
            <a:off x="6472403" y="1852437"/>
            <a:ext cx="1902701" cy="1902701"/>
          </a:xfrm>
          <a:prstGeom prst="rect">
            <a:avLst/>
          </a:prstGeom>
          <a:noFill/>
          <a:ln>
            <a:noFill/>
          </a:ln>
          <a:effectLst>
            <a:outerShdw blurRad="254000" rotWithShape="0" dir="5400000" dist="127000">
              <a:srgbClr val="000000">
                <a:alpha val="69803"/>
              </a:srgbClr>
            </a:outerShdw>
          </a:effectLst>
        </p:spPr>
      </p:pic>
      <p:grpSp>
        <p:nvGrpSpPr>
          <p:cNvPr id="181" name="Shape 181"/>
          <p:cNvGrpSpPr/>
          <p:nvPr/>
        </p:nvGrpSpPr>
        <p:grpSpPr>
          <a:xfrm rot="313753">
            <a:off x="7625667" y="3469443"/>
            <a:ext cx="4941806" cy="2216362"/>
            <a:chOff x="-1" y="-1"/>
            <a:chExt cx="4941804" cy="2216361"/>
          </a:xfrm>
        </p:grpSpPr>
        <p:sp>
          <p:nvSpPr>
            <p:cNvPr id="182" name="Shape 182"/>
            <p:cNvSpPr/>
            <p:nvPr/>
          </p:nvSpPr>
          <p:spPr>
            <a:xfrm>
              <a:off x="25399" y="25399"/>
              <a:ext cx="4902148" cy="2167872"/>
            </a:xfrm>
            <a:prstGeom prst="ellipse">
              <a:avLst/>
            </a:prstGeom>
            <a:noFill/>
            <a:ln>
              <a:noFill/>
            </a:ln>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000000"/>
                </a:buClr>
                <a:buSzPct val="100000"/>
                <a:buFont typeface="Libre Baskerville"/>
                <a:buNone/>
              </a:pPr>
              <a:r>
                <a:rPr b="0" i="0" lang="en-US" sz="3200" u="none" cap="none" strike="noStrike">
                  <a:solidFill>
                    <a:srgbClr val="000000"/>
                  </a:solidFill>
                  <a:latin typeface="Libre Baskerville"/>
                  <a:ea typeface="Libre Baskerville"/>
                  <a:cs typeface="Libre Baskerville"/>
                  <a:sym typeface="Libre Baskerville"/>
                </a:rPr>
                <a:t>Айрықша авторлық құқық иеленушісінің есімі</a:t>
              </a:r>
            </a:p>
          </p:txBody>
        </p:sp>
        <p:pic>
          <p:nvPicPr>
            <p:cNvPr id="183" name="Shape 183"/>
            <p:cNvPicPr preferRelativeResize="0"/>
            <p:nvPr/>
          </p:nvPicPr>
          <p:blipFill rotWithShape="1">
            <a:blip r:embed="rId6">
              <a:alphaModFix/>
            </a:blip>
            <a:srcRect b="0" l="0" r="0" t="0"/>
            <a:stretch/>
          </p:blipFill>
          <p:spPr>
            <a:xfrm>
              <a:off x="-1" y="-1"/>
              <a:ext cx="4941804" cy="2216361"/>
            </a:xfrm>
            <a:prstGeom prst="rect">
              <a:avLst/>
            </a:prstGeom>
            <a:noFill/>
            <a:ln>
              <a:noFill/>
            </a:ln>
          </p:spPr>
        </p:pic>
      </p:grpSp>
      <p:grpSp>
        <p:nvGrpSpPr>
          <p:cNvPr id="184" name="Shape 184"/>
          <p:cNvGrpSpPr/>
          <p:nvPr/>
        </p:nvGrpSpPr>
        <p:grpSpPr>
          <a:xfrm rot="-571490">
            <a:off x="6375289" y="6065200"/>
            <a:ext cx="5836076" cy="2239773"/>
            <a:chOff x="0" y="0"/>
            <a:chExt cx="5836074" cy="2239771"/>
          </a:xfrm>
        </p:grpSpPr>
        <p:sp>
          <p:nvSpPr>
            <p:cNvPr id="185" name="Shape 185"/>
            <p:cNvSpPr/>
            <p:nvPr/>
          </p:nvSpPr>
          <p:spPr>
            <a:xfrm>
              <a:off x="25399" y="25400"/>
              <a:ext cx="5792092" cy="2192167"/>
            </a:xfrm>
            <a:prstGeom prst="ellipse">
              <a:avLst/>
            </a:prstGeom>
            <a:noFill/>
            <a:ln>
              <a:noFill/>
            </a:ln>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000000"/>
                </a:buClr>
                <a:buSzPct val="100000"/>
                <a:buFont typeface="Libre Baskerville"/>
                <a:buNone/>
              </a:pPr>
              <a:r>
                <a:rPr b="0" i="0" lang="en-US" sz="3200" u="none" cap="none" strike="noStrike">
                  <a:solidFill>
                    <a:srgbClr val="000000"/>
                  </a:solidFill>
                  <a:latin typeface="Libre Baskerville"/>
                  <a:ea typeface="Libre Baskerville"/>
                  <a:cs typeface="Libre Baskerville"/>
                  <a:sym typeface="Libre Baskerville"/>
                </a:rPr>
                <a:t>Шығармашылықтың алғашқы рет жарияланған жылы</a:t>
              </a:r>
            </a:p>
          </p:txBody>
        </p:sp>
        <p:pic>
          <p:nvPicPr>
            <p:cNvPr id="186" name="Shape 186"/>
            <p:cNvPicPr preferRelativeResize="0"/>
            <p:nvPr/>
          </p:nvPicPr>
          <p:blipFill rotWithShape="1">
            <a:blip r:embed="rId7">
              <a:alphaModFix/>
            </a:blip>
            <a:srcRect b="0" l="0" r="0" t="0"/>
            <a:stretch/>
          </p:blipFill>
          <p:spPr>
            <a:xfrm>
              <a:off x="0" y="0"/>
              <a:ext cx="5836074" cy="2239771"/>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grpSp>
        <p:nvGrpSpPr>
          <p:cNvPr id="191" name="Shape 191"/>
          <p:cNvGrpSpPr/>
          <p:nvPr/>
        </p:nvGrpSpPr>
        <p:grpSpPr>
          <a:xfrm>
            <a:off x="1219200" y="1282700"/>
            <a:ext cx="10549495" cy="7187722"/>
            <a:chOff x="0" y="0"/>
            <a:chExt cx="10549494" cy="7187721"/>
          </a:xfrm>
        </p:grpSpPr>
        <p:pic>
          <p:nvPicPr>
            <p:cNvPr id="192" name="Shape 192"/>
            <p:cNvPicPr preferRelativeResize="0"/>
            <p:nvPr/>
          </p:nvPicPr>
          <p:blipFill rotWithShape="1">
            <a:blip r:embed="rId3">
              <a:alphaModFix/>
            </a:blip>
            <a:srcRect b="0" l="0" r="0" t="0"/>
            <a:stretch/>
          </p:blipFill>
          <p:spPr>
            <a:xfrm>
              <a:off x="203200" y="215900"/>
              <a:ext cx="10160000" cy="6739509"/>
            </a:xfrm>
            <a:prstGeom prst="rect">
              <a:avLst/>
            </a:prstGeom>
            <a:noFill/>
            <a:ln>
              <a:noFill/>
            </a:ln>
          </p:spPr>
        </p:pic>
        <p:pic>
          <p:nvPicPr>
            <p:cNvPr id="193" name="Shape 193"/>
            <p:cNvPicPr preferRelativeResize="0"/>
            <p:nvPr/>
          </p:nvPicPr>
          <p:blipFill rotWithShape="1">
            <a:blip r:embed="rId4">
              <a:alphaModFix/>
            </a:blip>
            <a:srcRect b="0" l="0" r="0" t="0"/>
            <a:stretch/>
          </p:blipFill>
          <p:spPr>
            <a:xfrm>
              <a:off x="0" y="0"/>
              <a:ext cx="10549494" cy="7187721"/>
            </a:xfrm>
            <a:prstGeom prst="rect">
              <a:avLst/>
            </a:prstGeom>
            <a:noFill/>
            <a:ln>
              <a:noFill/>
            </a:ln>
          </p:spPr>
        </p:pic>
      </p:grpSp>
      <p:pic>
        <p:nvPicPr>
          <p:cNvPr id="194" name="Shape 194"/>
          <p:cNvPicPr preferRelativeResize="0"/>
          <p:nvPr/>
        </p:nvPicPr>
        <p:blipFill rotWithShape="1">
          <a:blip r:embed="rId5">
            <a:alphaModFix amt="50046"/>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762000" y="381000"/>
            <a:ext cx="11480800" cy="1524000"/>
          </a:xfrm>
          <a:prstGeom prst="rect">
            <a:avLst/>
          </a:prstGeom>
          <a:noFill/>
          <a:ln>
            <a:noFill/>
          </a:ln>
        </p:spPr>
        <p:txBody>
          <a:bodyPr anchorCtr="0" anchor="ctr" bIns="50800" lIns="50800" rIns="50800" wrap="square" tIns="50800">
            <a:noAutofit/>
          </a:bodyPr>
          <a:lstStyle/>
          <a:p>
            <a:pPr indent="-267843" lvl="0" marL="0" marR="0" rtl="0" algn="ctr">
              <a:lnSpc>
                <a:spcPct val="100000"/>
              </a:lnSpc>
              <a:spcBef>
                <a:spcPts val="0"/>
              </a:spcBef>
              <a:spcAft>
                <a:spcPts val="0"/>
              </a:spcAft>
              <a:buClr>
                <a:srgbClr val="6C6963"/>
              </a:buClr>
              <a:buSzPct val="100000"/>
              <a:buFont typeface="Libre Baskerville"/>
              <a:buNone/>
            </a:pPr>
            <a:r>
              <a:rPr b="0" i="0" lang="en-US" sz="4218" u="none" cap="none" strike="noStrike">
                <a:solidFill>
                  <a:srgbClr val="6C6963"/>
                </a:solidFill>
                <a:latin typeface="Libre Baskerville"/>
                <a:ea typeface="Libre Baskerville"/>
                <a:cs typeface="Libre Baskerville"/>
                <a:sym typeface="Libre Baskerville"/>
              </a:rPr>
              <a:t>Қазақстан Республикасында ратификацияланған халықаралық конвенциялар</a:t>
            </a:r>
          </a:p>
        </p:txBody>
      </p:sp>
      <p:sp>
        <p:nvSpPr>
          <p:cNvPr id="200" name="Shape 200"/>
          <p:cNvSpPr txBox="1"/>
          <p:nvPr>
            <p:ph idx="1" type="body"/>
          </p:nvPr>
        </p:nvSpPr>
        <p:spPr>
          <a:xfrm>
            <a:off x="762000" y="2768600"/>
            <a:ext cx="11480800" cy="5715000"/>
          </a:xfrm>
          <a:prstGeom prst="rect">
            <a:avLst/>
          </a:prstGeom>
          <a:noFill/>
          <a:ln>
            <a:noFill/>
          </a:ln>
        </p:spPr>
        <p:txBody>
          <a:bodyPr anchorCtr="0" anchor="ctr" bIns="50800" lIns="50800" rIns="50800" wrap="square" tIns="50800">
            <a:noAutofit/>
          </a:bodyPr>
          <a:lstStyle/>
          <a:p>
            <a:pPr indent="-357378" lvl="0" marL="357378" marR="0" rtl="0" algn="l">
              <a:lnSpc>
                <a:spcPct val="100000"/>
              </a:lnSpc>
              <a:spcBef>
                <a:spcPts val="0"/>
              </a:spcBef>
              <a:spcAft>
                <a:spcPts val="0"/>
              </a:spcAft>
              <a:buClr>
                <a:srgbClr val="6C6963"/>
              </a:buClr>
              <a:buSzPct val="30000"/>
              <a:buFont typeface="Libre Baskerville"/>
              <a:buChar char="•"/>
            </a:pPr>
            <a:r>
              <a:rPr b="0" i="0" lang="en-US" sz="2814" u="none" cap="none" strike="noStrike">
                <a:solidFill>
                  <a:srgbClr val="6C6963"/>
                </a:solidFill>
                <a:latin typeface="Libre Baskerville"/>
                <a:ea typeface="Libre Baskerville"/>
                <a:cs typeface="Libre Baskerville"/>
                <a:sym typeface="Libre Baskerville"/>
              </a:rPr>
              <a:t>1886 жылғы </a:t>
            </a:r>
            <a:r>
              <a:rPr b="0" i="0" lang="en-US" sz="2814" u="none" cap="none" strike="noStrike">
                <a:solidFill>
                  <a:srgbClr val="792415"/>
                </a:solidFill>
                <a:latin typeface="Libre Baskerville"/>
                <a:ea typeface="Libre Baskerville"/>
                <a:cs typeface="Libre Baskerville"/>
                <a:sym typeface="Libre Baskerville"/>
              </a:rPr>
              <a:t>әдеби және көркем туындыларды қорғау</a:t>
            </a:r>
            <a:r>
              <a:rPr b="0" i="0" lang="en-US" sz="2814" u="none" cap="none" strike="noStrike">
                <a:solidFill>
                  <a:srgbClr val="6C6963"/>
                </a:solidFill>
                <a:latin typeface="Libre Baskerville"/>
                <a:ea typeface="Libre Baskerville"/>
                <a:cs typeface="Libre Baskerville"/>
                <a:sym typeface="Libre Baskerville"/>
              </a:rPr>
              <a:t> туралы Берн Конвенциясы (1896; 1908; 1914; 1928; 1948; 1967; 1971)</a:t>
            </a:r>
          </a:p>
          <a:p>
            <a:pPr indent="-357378" lvl="0" marL="357378" marR="0" rtl="0" algn="l">
              <a:lnSpc>
                <a:spcPct val="100000"/>
              </a:lnSpc>
              <a:spcBef>
                <a:spcPts val="2800"/>
              </a:spcBef>
              <a:spcAft>
                <a:spcPts val="0"/>
              </a:spcAft>
              <a:buClr>
                <a:srgbClr val="6C6963"/>
              </a:buClr>
              <a:buSzPct val="30000"/>
              <a:buFont typeface="Libre Baskerville"/>
              <a:buChar char="•"/>
            </a:pPr>
            <a:r>
              <a:rPr b="0" i="0" lang="en-US" sz="2814" u="none" cap="none" strike="noStrike">
                <a:solidFill>
                  <a:srgbClr val="6C6963"/>
                </a:solidFill>
                <a:latin typeface="Libre Baskerville"/>
                <a:ea typeface="Libre Baskerville"/>
                <a:cs typeface="Libre Baskerville"/>
                <a:sym typeface="Libre Baskerville"/>
              </a:rPr>
              <a:t>1952 жылғы </a:t>
            </a:r>
            <a:r>
              <a:rPr b="0" i="0" lang="en-US" sz="2814" u="none" cap="none" strike="noStrike">
                <a:solidFill>
                  <a:srgbClr val="792415"/>
                </a:solidFill>
                <a:latin typeface="Libre Baskerville"/>
                <a:ea typeface="Libre Baskerville"/>
                <a:cs typeface="Libre Baskerville"/>
                <a:sym typeface="Libre Baskerville"/>
              </a:rPr>
              <a:t>авторлық құқық</a:t>
            </a:r>
            <a:r>
              <a:rPr b="0" i="0" lang="en-US" sz="2814" u="none" cap="none" strike="noStrike">
                <a:solidFill>
                  <a:srgbClr val="6C6963"/>
                </a:solidFill>
                <a:latin typeface="Libre Baskerville"/>
                <a:ea typeface="Libre Baskerville"/>
                <a:cs typeface="Libre Baskerville"/>
                <a:sym typeface="Libre Baskerville"/>
              </a:rPr>
              <a:t> туралы Бүкіләлемдік Женева Конвенциясы</a:t>
            </a:r>
          </a:p>
          <a:p>
            <a:pPr indent="-357378" lvl="0" marL="357378" marR="0" rtl="0" algn="l">
              <a:lnSpc>
                <a:spcPct val="100000"/>
              </a:lnSpc>
              <a:spcBef>
                <a:spcPts val="2800"/>
              </a:spcBef>
              <a:spcAft>
                <a:spcPts val="0"/>
              </a:spcAft>
              <a:buClr>
                <a:srgbClr val="6C6963"/>
              </a:buClr>
              <a:buSzPct val="30000"/>
              <a:buFont typeface="Libre Baskerville"/>
              <a:buChar char="•"/>
            </a:pPr>
            <a:r>
              <a:rPr b="0" i="0" lang="en-US" sz="2814" u="none" cap="none" strike="noStrike">
                <a:solidFill>
                  <a:srgbClr val="6C6963"/>
                </a:solidFill>
                <a:latin typeface="Libre Baskerville"/>
                <a:ea typeface="Libre Baskerville"/>
                <a:cs typeface="Libre Baskerville"/>
                <a:sym typeface="Libre Baskerville"/>
              </a:rPr>
              <a:t>1967 жылғы Дүниежүзілік зияткерлік меншік ұйымының </a:t>
            </a:r>
            <a:r>
              <a:rPr b="0" i="0" lang="en-US" sz="2814" u="none" cap="none" strike="noStrike">
                <a:solidFill>
                  <a:srgbClr val="792415"/>
                </a:solidFill>
                <a:latin typeface="Libre Baskerville"/>
                <a:ea typeface="Libre Baskerville"/>
                <a:cs typeface="Libre Baskerville"/>
                <a:sym typeface="Libre Baskerville"/>
              </a:rPr>
              <a:t>құрылуы</a:t>
            </a:r>
            <a:r>
              <a:rPr b="0" i="0" lang="en-US" sz="2814" u="none" cap="none" strike="noStrike">
                <a:solidFill>
                  <a:srgbClr val="6C6963"/>
                </a:solidFill>
                <a:latin typeface="Libre Baskerville"/>
                <a:ea typeface="Libre Baskerville"/>
                <a:cs typeface="Libre Baskerville"/>
                <a:sym typeface="Libre Baskerville"/>
              </a:rPr>
              <a:t> туралы Конвенция</a:t>
            </a:r>
          </a:p>
          <a:p>
            <a:pPr indent="-357378" lvl="0" marL="357378" marR="0" rtl="0" algn="l">
              <a:lnSpc>
                <a:spcPct val="100000"/>
              </a:lnSpc>
              <a:spcBef>
                <a:spcPts val="2800"/>
              </a:spcBef>
              <a:spcAft>
                <a:spcPts val="0"/>
              </a:spcAft>
              <a:buClr>
                <a:srgbClr val="6C6963"/>
              </a:buClr>
              <a:buSzPct val="30000"/>
              <a:buFont typeface="Libre Baskerville"/>
              <a:buChar char="•"/>
            </a:pPr>
            <a:r>
              <a:rPr b="0" i="0" lang="en-US" sz="2814" u="none" cap="none" strike="noStrike">
                <a:solidFill>
                  <a:srgbClr val="6C6963"/>
                </a:solidFill>
                <a:latin typeface="Libre Baskerville"/>
                <a:ea typeface="Libre Baskerville"/>
                <a:cs typeface="Libre Baskerville"/>
                <a:sym typeface="Libre Baskerville"/>
              </a:rPr>
              <a:t>1971 жылғы фонограммаларды жасаушылардың мүдделерін олардың фонограммаларын </a:t>
            </a:r>
            <a:r>
              <a:rPr b="0" i="0" lang="en-US" sz="2814" u="none" cap="none" strike="noStrike">
                <a:solidFill>
                  <a:srgbClr val="792415"/>
                </a:solidFill>
                <a:latin typeface="Libre Baskerville"/>
                <a:ea typeface="Libre Baskerville"/>
                <a:cs typeface="Libre Baskerville"/>
                <a:sym typeface="Libre Baskerville"/>
              </a:rPr>
              <a:t>заңсыз көбейтуден қорғау</a:t>
            </a:r>
            <a:r>
              <a:rPr b="0" i="0" lang="en-US" sz="2814" u="none" cap="none" strike="noStrike">
                <a:solidFill>
                  <a:srgbClr val="6C6963"/>
                </a:solidFill>
                <a:latin typeface="Libre Baskerville"/>
                <a:ea typeface="Libre Baskerville"/>
                <a:cs typeface="Libre Baskerville"/>
                <a:sym typeface="Libre Baskerville"/>
              </a:rPr>
              <a:t> туралы Женева Конвенциясы</a:t>
            </a:r>
          </a:p>
          <a:p>
            <a:pPr indent="-357378" lvl="0" marL="357378" marR="0" rtl="0" algn="l">
              <a:lnSpc>
                <a:spcPct val="100000"/>
              </a:lnSpc>
              <a:spcBef>
                <a:spcPts val="2800"/>
              </a:spcBef>
              <a:spcAft>
                <a:spcPts val="0"/>
              </a:spcAft>
              <a:buClr>
                <a:srgbClr val="6C6963"/>
              </a:buClr>
              <a:buSzPct val="30000"/>
              <a:buFont typeface="Libre Baskerville"/>
              <a:buChar char="•"/>
            </a:pPr>
            <a:r>
              <a:rPr b="0" i="0" lang="en-US" sz="2814" u="none" cap="none" strike="noStrike">
                <a:solidFill>
                  <a:srgbClr val="6C6963"/>
                </a:solidFill>
                <a:latin typeface="Libre Baskerville"/>
                <a:ea typeface="Libre Baskerville"/>
                <a:cs typeface="Libre Baskerville"/>
                <a:sym typeface="Libre Baskerville"/>
              </a:rPr>
              <a:t>1996 жылғы Авторлық құқық туралы </a:t>
            </a:r>
            <a:r>
              <a:rPr b="0" i="0" lang="en-US" sz="2814" u="none" cap="none" strike="noStrike">
                <a:solidFill>
                  <a:srgbClr val="792415"/>
                </a:solidFill>
                <a:latin typeface="Libre Baskerville"/>
                <a:ea typeface="Libre Baskerville"/>
                <a:cs typeface="Libre Baskerville"/>
                <a:sym typeface="Libre Baskerville"/>
              </a:rPr>
              <a:t>ДЗМҰ шарты</a:t>
            </a:r>
          </a:p>
        </p:txBody>
      </p:sp>
      <p:pic>
        <p:nvPicPr>
          <p:cNvPr id="201" name="Shape 201"/>
          <p:cNvPicPr preferRelativeResize="0"/>
          <p:nvPr/>
        </p:nvPicPr>
        <p:blipFill rotWithShape="1">
          <a:blip r:embed="rId3">
            <a:alphaModFix amt="50046"/>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762000" y="381000"/>
            <a:ext cx="11480800" cy="1524000"/>
          </a:xfrm>
          <a:prstGeom prst="rect">
            <a:avLst/>
          </a:prstGeom>
          <a:noFill/>
          <a:ln>
            <a:noFill/>
          </a:ln>
        </p:spPr>
        <p:txBody>
          <a:bodyPr anchorCtr="0" anchor="ctr" bIns="50800" lIns="50800" rIns="50800" wrap="square" tIns="50800">
            <a:noAutofit/>
          </a:bodyPr>
          <a:lstStyle/>
          <a:p>
            <a:pPr indent="-281940" lvl="0" marL="0" marR="0" rtl="0" algn="ctr">
              <a:lnSpc>
                <a:spcPct val="100000"/>
              </a:lnSpc>
              <a:spcBef>
                <a:spcPts val="0"/>
              </a:spcBef>
              <a:spcAft>
                <a:spcPts val="0"/>
              </a:spcAft>
              <a:buClr>
                <a:srgbClr val="6C6963"/>
              </a:buClr>
              <a:buSzPct val="100000"/>
              <a:buFont typeface="Libre Baskerville"/>
              <a:buNone/>
            </a:pPr>
            <a:r>
              <a:rPr b="0" i="0" lang="en-US" sz="4440" u="none" cap="none" strike="noStrike">
                <a:solidFill>
                  <a:srgbClr val="6C6963"/>
                </a:solidFill>
                <a:latin typeface="Libre Baskerville"/>
                <a:ea typeface="Libre Baskerville"/>
                <a:cs typeface="Libre Baskerville"/>
                <a:sym typeface="Libre Baskerville"/>
              </a:rPr>
              <a:t>1886 жылғы </a:t>
            </a:r>
            <a:r>
              <a:rPr b="0" i="0" lang="en-US" sz="4440" u="none" cap="none" strike="noStrike">
                <a:solidFill>
                  <a:srgbClr val="792415"/>
                </a:solidFill>
                <a:latin typeface="Libre Baskerville"/>
                <a:ea typeface="Libre Baskerville"/>
                <a:cs typeface="Libre Baskerville"/>
                <a:sym typeface="Libre Baskerville"/>
              </a:rPr>
              <a:t>әдеби және көркем туындыларды қорғау</a:t>
            </a:r>
            <a:r>
              <a:rPr b="0" i="0" lang="en-US" sz="4440" u="none" cap="none" strike="noStrike">
                <a:solidFill>
                  <a:srgbClr val="6C6963"/>
                </a:solidFill>
                <a:latin typeface="Libre Baskerville"/>
                <a:ea typeface="Libre Baskerville"/>
                <a:cs typeface="Libre Baskerville"/>
                <a:sym typeface="Libre Baskerville"/>
              </a:rPr>
              <a:t> туралы Берн Конвенциясы</a:t>
            </a:r>
          </a:p>
        </p:txBody>
      </p:sp>
      <p:sp>
        <p:nvSpPr>
          <p:cNvPr id="207" name="Shape 207"/>
          <p:cNvSpPr txBox="1"/>
          <p:nvPr>
            <p:ph idx="1" type="body"/>
          </p:nvPr>
        </p:nvSpPr>
        <p:spPr>
          <a:xfrm>
            <a:off x="762000" y="2076654"/>
            <a:ext cx="11480801" cy="582509"/>
          </a:xfrm>
          <a:prstGeom prst="rect">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06666"/>
              <a:buFont typeface="Libre Baskerville"/>
              <a:buNone/>
            </a:pPr>
            <a:r>
              <a:rPr b="0" i="0" lang="en-US" sz="3000" u="none" cap="none" strike="noStrike">
                <a:solidFill>
                  <a:srgbClr val="F2EBDB"/>
                </a:solidFill>
                <a:latin typeface="Libre Baskerville"/>
                <a:ea typeface="Libre Baskerville"/>
                <a:cs typeface="Libre Baskerville"/>
                <a:sym typeface="Libre Baskerville"/>
              </a:rPr>
              <a:t>Конвенцияның төмендегідей үш негізгі принциптері бар:</a:t>
            </a:r>
          </a:p>
        </p:txBody>
      </p:sp>
      <p:pic>
        <p:nvPicPr>
          <p:cNvPr id="208" name="Shape 208"/>
          <p:cNvPicPr preferRelativeResize="0"/>
          <p:nvPr/>
        </p:nvPicPr>
        <p:blipFill rotWithShape="1">
          <a:blip r:embed="rId4">
            <a:alphaModFix amt="50046"/>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sp>
        <p:nvSpPr>
          <p:cNvPr id="209" name="Shape 209"/>
          <p:cNvSpPr/>
          <p:nvPr/>
        </p:nvSpPr>
        <p:spPr>
          <a:xfrm>
            <a:off x="7994997" y="3047007"/>
            <a:ext cx="4225057" cy="3390901"/>
          </a:xfrm>
          <a:prstGeom prst="rect">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06666"/>
              <a:buFont typeface="Libre Baskerville"/>
              <a:buNone/>
            </a:pPr>
            <a:r>
              <a:rPr b="0" i="0" lang="en-US" sz="3000" u="none" cap="none" strike="noStrike">
                <a:solidFill>
                  <a:srgbClr val="F2EBDB"/>
                </a:solidFill>
                <a:latin typeface="Libre Baskerville"/>
                <a:ea typeface="Libre Baskerville"/>
                <a:cs typeface="Libre Baskerville"/>
                <a:sym typeface="Libre Baskerville"/>
              </a:rPr>
              <a:t>Қорғау қандай да бір формальдылықтардың («автоматты» қорғау қағидасы) орындалуына байланысты болмауы керек.</a:t>
            </a:r>
          </a:p>
        </p:txBody>
      </p:sp>
      <p:sp>
        <p:nvSpPr>
          <p:cNvPr id="210" name="Shape 210"/>
          <p:cNvSpPr/>
          <p:nvPr/>
        </p:nvSpPr>
        <p:spPr>
          <a:xfrm>
            <a:off x="682807" y="3047007"/>
            <a:ext cx="6419593" cy="3390901"/>
          </a:xfrm>
          <a:prstGeom prst="rect">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146050" lvl="0" marL="0" marR="0" rtl="0" algn="ctr">
              <a:lnSpc>
                <a:spcPct val="100000"/>
              </a:lnSpc>
              <a:spcBef>
                <a:spcPts val="0"/>
              </a:spcBef>
              <a:spcAft>
                <a:spcPts val="0"/>
              </a:spcAft>
              <a:buClr>
                <a:srgbClr val="F2EBDB"/>
              </a:buClr>
              <a:buSzPct val="104545"/>
              <a:buFont typeface="Libre Baskerville"/>
              <a:buNone/>
            </a:pPr>
            <a:r>
              <a:rPr b="0" i="0" lang="en-US" sz="2200" u="none" cap="none" strike="noStrike">
                <a:solidFill>
                  <a:srgbClr val="F2EBDB"/>
                </a:solidFill>
                <a:latin typeface="Libre Baskerville"/>
                <a:ea typeface="Libre Baskerville"/>
                <a:cs typeface="Libre Baskerville"/>
                <a:sym typeface="Libre Baskerville"/>
              </a:rPr>
              <a:t>Шығу елі Уағдаласушы Мемлекеттердің бірі болып табылатын туындылар (яғни еңбек авторы осы мемлекеттің азаматы болып табылатын немесе туындылары осы мемлекетте алғаш рет жарияланған) басқа Уағдаласушы Мемлекеттердің әрқайсысында өздерінің азаматтарының жұмыстарына қатысты қорғаумен бірдей қорғауға ие болуы тиіс («ұлттық режим» принципі).</a:t>
            </a:r>
          </a:p>
        </p:txBody>
      </p:sp>
      <p:sp>
        <p:nvSpPr>
          <p:cNvPr id="211" name="Shape 211"/>
          <p:cNvSpPr/>
          <p:nvPr/>
        </p:nvSpPr>
        <p:spPr>
          <a:xfrm>
            <a:off x="3282825" y="6604600"/>
            <a:ext cx="7325400" cy="2746800"/>
          </a:xfrm>
          <a:prstGeom prst="rect">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158750" lvl="0" marL="0" marR="0" rtl="0" algn="ctr">
              <a:lnSpc>
                <a:spcPct val="100000"/>
              </a:lnSpc>
              <a:spcBef>
                <a:spcPts val="0"/>
              </a:spcBef>
              <a:spcAft>
                <a:spcPts val="0"/>
              </a:spcAft>
              <a:buClr>
                <a:srgbClr val="F2EBDB"/>
              </a:buClr>
              <a:buSzPct val="113636"/>
              <a:buFont typeface="Libre Baskerville"/>
              <a:buNone/>
            </a:pPr>
            <a:r>
              <a:rPr b="0" i="0" lang="en-US" sz="2200" u="none" cap="none" strike="noStrike">
                <a:solidFill>
                  <a:srgbClr val="F2EBDB"/>
                </a:solidFill>
                <a:latin typeface="Libre Baskerville"/>
                <a:ea typeface="Libre Baskerville"/>
                <a:cs typeface="Libre Baskerville"/>
                <a:sym typeface="Libre Baskerville"/>
              </a:rPr>
              <a:t>Қорғау жұмыстың шыққан елінде (қорғаудың «тәуелсіздік» принципі) авторлық құқықты қорғау мәселесінің болуына байланысты емес. Алайда, егер Уағдаласушы Мемлекет Конвенцияда көзделген ең төменгі кезеңнен ұзақ мерзімді қорғауды көздейтін болса, және шығарылған елде қорғау тоқтатылса, олан кейін, қорғаудан бас тартылуы мүмкін.</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cxnSp>
        <p:nvCxnSpPr>
          <p:cNvPr id="216" name="Shape 216"/>
          <p:cNvCxnSpPr>
            <a:endCxn id="217" idx="0"/>
          </p:cNvCxnSpPr>
          <p:nvPr/>
        </p:nvCxnSpPr>
        <p:spPr>
          <a:xfrm flipH="1" rot="10800000">
            <a:off x="3519800" y="780845"/>
            <a:ext cx="2982600" cy="3071100"/>
          </a:xfrm>
          <a:prstGeom prst="straightConnector1">
            <a:avLst/>
          </a:prstGeom>
          <a:noFill/>
          <a:ln cap="flat" cmpd="sng" w="25400">
            <a:solidFill>
              <a:srgbClr val="92966C"/>
            </a:solidFill>
            <a:prstDash val="solid"/>
            <a:miter lim="400000"/>
            <a:headEnd len="med" w="med" type="none"/>
            <a:tailEnd len="med" w="med" type="none"/>
          </a:ln>
        </p:spPr>
      </p:cxnSp>
      <p:cxnSp>
        <p:nvCxnSpPr>
          <p:cNvPr id="218" name="Shape 218"/>
          <p:cNvCxnSpPr>
            <a:endCxn id="217" idx="0"/>
          </p:cNvCxnSpPr>
          <p:nvPr/>
        </p:nvCxnSpPr>
        <p:spPr>
          <a:xfrm rot="10800000">
            <a:off x="6502400" y="780845"/>
            <a:ext cx="3131100" cy="3071100"/>
          </a:xfrm>
          <a:prstGeom prst="straightConnector1">
            <a:avLst/>
          </a:prstGeom>
          <a:noFill/>
          <a:ln cap="flat" cmpd="sng" w="25400">
            <a:solidFill>
              <a:srgbClr val="92966C"/>
            </a:solidFill>
            <a:prstDash val="solid"/>
            <a:miter lim="400000"/>
            <a:headEnd len="med" w="med" type="none"/>
            <a:tailEnd len="med" w="med" type="none"/>
          </a:ln>
        </p:spPr>
      </p:cxnSp>
      <p:sp>
        <p:nvSpPr>
          <p:cNvPr id="219" name="Shape 219"/>
          <p:cNvSpPr/>
          <p:nvPr/>
        </p:nvSpPr>
        <p:spPr>
          <a:xfrm>
            <a:off x="956400" y="3693331"/>
            <a:ext cx="5126705" cy="2651914"/>
          </a:xfrm>
          <a:prstGeom prst="rect">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00000"/>
              <a:buFont typeface="Libre Baskerville"/>
              <a:buNone/>
            </a:pPr>
            <a:r>
              <a:rPr b="0" i="0" lang="en-US" sz="3200" u="none" cap="none" strike="noStrike">
                <a:solidFill>
                  <a:srgbClr val="F2EBDB"/>
                </a:solidFill>
                <a:latin typeface="Libre Baskerville"/>
                <a:ea typeface="Libre Baskerville"/>
                <a:cs typeface="Libre Baskerville"/>
                <a:sym typeface="Libre Baskerville"/>
              </a:rPr>
              <a:t>Автордың азаматтығына байланысты</a:t>
            </a:r>
          </a:p>
          <a:p>
            <a:pPr indent="-203200" lvl="0" marL="0" marR="0" rtl="0" algn="ctr">
              <a:lnSpc>
                <a:spcPct val="100000"/>
              </a:lnSpc>
              <a:spcBef>
                <a:spcPts val="0"/>
              </a:spcBef>
              <a:spcAft>
                <a:spcPts val="0"/>
              </a:spcAft>
              <a:buClr>
                <a:srgbClr val="F2EBDB"/>
              </a:buClr>
              <a:buSzPct val="100000"/>
              <a:buFont typeface="Libre Baskerville"/>
              <a:buNone/>
            </a:pPr>
            <a:r>
              <a:rPr b="0" i="0" lang="en-US" sz="3200" u="none" cap="none" strike="noStrike">
                <a:solidFill>
                  <a:srgbClr val="F2EBDB"/>
                </a:solidFill>
                <a:latin typeface="Libre Baskerville"/>
                <a:ea typeface="Libre Baskerville"/>
                <a:cs typeface="Libre Baskerville"/>
                <a:sym typeface="Libre Baskerville"/>
              </a:rPr>
              <a:t>lex personalis (lex patriae)</a:t>
            </a:r>
          </a:p>
        </p:txBody>
      </p:sp>
      <p:sp>
        <p:nvSpPr>
          <p:cNvPr id="220" name="Shape 220"/>
          <p:cNvSpPr/>
          <p:nvPr/>
        </p:nvSpPr>
        <p:spPr>
          <a:xfrm>
            <a:off x="7070034" y="3693331"/>
            <a:ext cx="5126704" cy="2651914"/>
          </a:xfrm>
          <a:prstGeom prst="rect">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00000"/>
              <a:buFont typeface="Libre Baskerville"/>
              <a:buNone/>
            </a:pPr>
            <a:r>
              <a:rPr b="0" i="0" lang="en-US" sz="3200" u="none" cap="none" strike="noStrike">
                <a:solidFill>
                  <a:srgbClr val="F2EBDB"/>
                </a:solidFill>
                <a:latin typeface="Libre Baskerville"/>
                <a:ea typeface="Libre Baskerville"/>
                <a:cs typeface="Libre Baskerville"/>
                <a:sym typeface="Libre Baskerville"/>
              </a:rPr>
              <a:t>Туындының жариялану орнына байланысты </a:t>
            </a:r>
          </a:p>
          <a:p>
            <a:pPr indent="-203200" lvl="0" marL="0" marR="0" rtl="0" algn="ctr">
              <a:lnSpc>
                <a:spcPct val="100000"/>
              </a:lnSpc>
              <a:spcBef>
                <a:spcPts val="0"/>
              </a:spcBef>
              <a:spcAft>
                <a:spcPts val="0"/>
              </a:spcAft>
              <a:buClr>
                <a:srgbClr val="F2EBDB"/>
              </a:buClr>
              <a:buSzPct val="100000"/>
              <a:buFont typeface="Libre Baskerville"/>
              <a:buNone/>
            </a:pPr>
            <a:r>
              <a:rPr b="0" i="0" lang="en-US" sz="3200" u="none" cap="none" strike="noStrike">
                <a:solidFill>
                  <a:srgbClr val="F2EBDB"/>
                </a:solidFill>
                <a:latin typeface="Libre Baskerville"/>
                <a:ea typeface="Libre Baskerville"/>
                <a:cs typeface="Libre Baskerville"/>
                <a:sym typeface="Libre Baskerville"/>
              </a:rPr>
              <a:t>lex soli</a:t>
            </a:r>
          </a:p>
        </p:txBody>
      </p:sp>
      <p:cxnSp>
        <p:nvCxnSpPr>
          <p:cNvPr id="221" name="Shape 221"/>
          <p:cNvCxnSpPr>
            <a:endCxn id="217" idx="0"/>
          </p:cNvCxnSpPr>
          <p:nvPr/>
        </p:nvCxnSpPr>
        <p:spPr>
          <a:xfrm rot="10800000">
            <a:off x="6502400" y="780845"/>
            <a:ext cx="0" cy="6142200"/>
          </a:xfrm>
          <a:prstGeom prst="straightConnector1">
            <a:avLst/>
          </a:prstGeom>
          <a:noFill/>
          <a:ln cap="flat" cmpd="sng" w="25400">
            <a:solidFill>
              <a:srgbClr val="92966C"/>
            </a:solidFill>
            <a:prstDash val="solid"/>
            <a:miter lim="400000"/>
            <a:headEnd len="med" w="med" type="none"/>
            <a:tailEnd len="med" w="med" type="none"/>
          </a:ln>
        </p:spPr>
      </p:cxnSp>
      <p:sp>
        <p:nvSpPr>
          <p:cNvPr id="222" name="Shape 222"/>
          <p:cNvSpPr/>
          <p:nvPr/>
        </p:nvSpPr>
        <p:spPr>
          <a:xfrm>
            <a:off x="4121426" y="6923014"/>
            <a:ext cx="4761948" cy="2334717"/>
          </a:xfrm>
          <a:prstGeom prst="ellipse">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23076"/>
              <a:buFont typeface="Libre Baskerville"/>
              <a:buNone/>
            </a:pPr>
            <a:r>
              <a:rPr b="0" i="0" lang="en-US" sz="2600" u="none" cap="none" strike="noStrike">
                <a:solidFill>
                  <a:srgbClr val="F2EBDB"/>
                </a:solidFill>
                <a:latin typeface="Libre Baskerville"/>
                <a:ea typeface="Libre Baskerville"/>
                <a:cs typeface="Libre Baskerville"/>
                <a:sym typeface="Libre Baskerville"/>
              </a:rPr>
              <a:t>Құқықтың қорғалуын сұранған елдің заңы</a:t>
            </a:r>
          </a:p>
          <a:p>
            <a:pPr indent="-203200" lvl="0" marL="0" marR="0" rtl="0" algn="ctr">
              <a:lnSpc>
                <a:spcPct val="100000"/>
              </a:lnSpc>
              <a:spcBef>
                <a:spcPts val="0"/>
              </a:spcBef>
              <a:spcAft>
                <a:spcPts val="0"/>
              </a:spcAft>
              <a:buClr>
                <a:srgbClr val="F2EBDB"/>
              </a:buClr>
              <a:buSzPct val="123076"/>
              <a:buFont typeface="Libre Baskerville"/>
              <a:buNone/>
            </a:pPr>
            <a:r>
              <a:rPr b="0" i="0" lang="en-US" sz="2600" u="none" cap="none" strike="noStrike">
                <a:solidFill>
                  <a:srgbClr val="F2EBDB"/>
                </a:solidFill>
                <a:latin typeface="Libre Baskerville"/>
                <a:ea typeface="Libre Baskerville"/>
                <a:cs typeface="Libre Baskerville"/>
                <a:sym typeface="Libre Baskerville"/>
              </a:rPr>
              <a:t>lex fori</a:t>
            </a:r>
          </a:p>
        </p:txBody>
      </p:sp>
      <p:sp>
        <p:nvSpPr>
          <p:cNvPr id="217" name="Shape 217"/>
          <p:cNvSpPr/>
          <p:nvPr/>
        </p:nvSpPr>
        <p:spPr>
          <a:xfrm>
            <a:off x="4488799" y="780845"/>
            <a:ext cx="4027202" cy="2334717"/>
          </a:xfrm>
          <a:prstGeom prst="ellipse">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14285"/>
              <a:buFont typeface="Libre Baskerville"/>
              <a:buNone/>
            </a:pPr>
            <a:r>
              <a:rPr b="0" i="0" lang="en-US" sz="2800" u="none" cap="none" strike="noStrike">
                <a:solidFill>
                  <a:srgbClr val="F2EBDB"/>
                </a:solidFill>
                <a:latin typeface="Libre Baskerville"/>
                <a:ea typeface="Libre Baskerville"/>
                <a:cs typeface="Libre Baskerville"/>
                <a:sym typeface="Libre Baskerville"/>
              </a:rPr>
              <a:t>ХЖҚ авторлық құқықтың қорғалу факторлары</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pic>
        <p:nvPicPr>
          <p:cNvPr id="227" name="Shape 227"/>
          <p:cNvPicPr preferRelativeResize="0"/>
          <p:nvPr/>
        </p:nvPicPr>
        <p:blipFill rotWithShape="1">
          <a:blip r:embed="rId3">
            <a:alphaModFix amt="50046"/>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sp>
        <p:nvSpPr>
          <p:cNvPr id="228" name="Shape 228"/>
          <p:cNvSpPr txBox="1"/>
          <p:nvPr>
            <p:ph type="title"/>
          </p:nvPr>
        </p:nvSpPr>
        <p:spPr>
          <a:xfrm>
            <a:off x="762000" y="381000"/>
            <a:ext cx="11480800" cy="1524000"/>
          </a:xfrm>
          <a:prstGeom prst="rect">
            <a:avLst/>
          </a:prstGeom>
          <a:noFill/>
          <a:ln>
            <a:noFill/>
          </a:ln>
        </p:spPr>
        <p:txBody>
          <a:bodyPr anchorCtr="0" anchor="ctr" bIns="50800" lIns="50800" rIns="50800" wrap="square" tIns="50800">
            <a:noAutofit/>
          </a:bodyPr>
          <a:lstStyle/>
          <a:p>
            <a:pPr indent="-310134" lvl="0" marL="0" marR="0" rtl="0" algn="ctr">
              <a:lnSpc>
                <a:spcPct val="100000"/>
              </a:lnSpc>
              <a:spcBef>
                <a:spcPts val="0"/>
              </a:spcBef>
              <a:spcAft>
                <a:spcPts val="0"/>
              </a:spcAft>
              <a:buClr>
                <a:srgbClr val="6C6963"/>
              </a:buClr>
              <a:buSzPct val="100000"/>
              <a:buFont typeface="Libre Baskerville"/>
              <a:buNone/>
            </a:pPr>
            <a:r>
              <a:rPr b="0" i="0" lang="en-US" sz="4884" u="none" cap="none" strike="noStrike">
                <a:solidFill>
                  <a:srgbClr val="6C6963"/>
                </a:solidFill>
                <a:latin typeface="Libre Baskerville"/>
                <a:ea typeface="Libre Baskerville"/>
                <a:cs typeface="Libre Baskerville"/>
                <a:sym typeface="Libre Baskerville"/>
              </a:rPr>
              <a:t>1952 жылғы </a:t>
            </a:r>
            <a:r>
              <a:rPr b="0" i="0" lang="en-US" sz="4884" u="none" cap="none" strike="noStrike">
                <a:solidFill>
                  <a:srgbClr val="792415"/>
                </a:solidFill>
                <a:latin typeface="Libre Baskerville"/>
                <a:ea typeface="Libre Baskerville"/>
                <a:cs typeface="Libre Baskerville"/>
                <a:sym typeface="Libre Baskerville"/>
              </a:rPr>
              <a:t>авторлық құқық</a:t>
            </a:r>
            <a:r>
              <a:rPr b="0" i="0" lang="en-US" sz="4884" u="none" cap="none" strike="noStrike">
                <a:solidFill>
                  <a:srgbClr val="6C6963"/>
                </a:solidFill>
                <a:latin typeface="Libre Baskerville"/>
                <a:ea typeface="Libre Baskerville"/>
                <a:cs typeface="Libre Baskerville"/>
                <a:sym typeface="Libre Baskerville"/>
              </a:rPr>
              <a:t> туралы Бүкіләлемдік Женева Конвенциясы</a:t>
            </a:r>
          </a:p>
        </p:txBody>
      </p:sp>
      <p:sp>
        <p:nvSpPr>
          <p:cNvPr id="229" name="Shape 229"/>
          <p:cNvSpPr/>
          <p:nvPr/>
        </p:nvSpPr>
        <p:spPr>
          <a:xfrm>
            <a:off x="432268" y="2844965"/>
            <a:ext cx="5877489" cy="3530601"/>
          </a:xfrm>
          <a:prstGeom prst="rect">
            <a:avLst/>
          </a:prstGeom>
          <a:blipFill rotWithShape="1">
            <a:blip r:embed="rId4">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146050" lvl="0" marL="0" marR="0" rtl="0" algn="ctr">
              <a:lnSpc>
                <a:spcPct val="100000"/>
              </a:lnSpc>
              <a:spcBef>
                <a:spcPts val="0"/>
              </a:spcBef>
              <a:spcAft>
                <a:spcPts val="0"/>
              </a:spcAft>
              <a:buClr>
                <a:srgbClr val="F2EBDB"/>
              </a:buClr>
              <a:buSzPct val="104545"/>
              <a:buFont typeface="Libre Baskerville"/>
              <a:buNone/>
            </a:pPr>
            <a:r>
              <a:rPr b="0" i="0" lang="en-US" sz="2200" u="none" cap="none" strike="noStrike">
                <a:solidFill>
                  <a:srgbClr val="F2EBDB"/>
                </a:solidFill>
                <a:latin typeface="Libre Baskerville"/>
                <a:ea typeface="Libre Baskerville"/>
                <a:cs typeface="Libre Baskerville"/>
                <a:sym typeface="Libre Baskerville"/>
              </a:rPr>
              <a:t>АҚБК Берн конвенциясына қарағанда авторлық құқықты қорғаудың төмен деңгейін қамтамасыз етеді. Бұл Женева конвенциясында мүмкіндігінше көп мемлекеттерді, соның ішінде Берн конвенциясымен көзделген авторлық құқықты қорғау деңгейін қамтамасыз ете алмайтын көптеген мемлекеттерді біріктіру мақсатында әзірлену және қабылдануымен байланысты. </a:t>
            </a:r>
          </a:p>
        </p:txBody>
      </p:sp>
      <p:sp>
        <p:nvSpPr>
          <p:cNvPr id="230" name="Shape 230"/>
          <p:cNvSpPr/>
          <p:nvPr/>
        </p:nvSpPr>
        <p:spPr>
          <a:xfrm>
            <a:off x="6971734" y="2420896"/>
            <a:ext cx="5490826" cy="5930901"/>
          </a:xfrm>
          <a:prstGeom prst="rect">
            <a:avLst/>
          </a:prstGeom>
          <a:blipFill rotWithShape="1">
            <a:blip r:embed="rId4">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82550" lvl="1" marL="0" marR="0" rtl="0" algn="ctr">
              <a:lnSpc>
                <a:spcPct val="100000"/>
              </a:lnSpc>
              <a:spcBef>
                <a:spcPts val="0"/>
              </a:spcBef>
              <a:spcAft>
                <a:spcPts val="0"/>
              </a:spcAft>
              <a:buClr>
                <a:srgbClr val="F2EBDB"/>
              </a:buClr>
              <a:buSzPct val="104545"/>
              <a:buFont typeface="Libre Baskerville"/>
              <a:buNone/>
            </a:pPr>
            <a:r>
              <a:rPr b="0" i="0" lang="en-US" sz="2200" u="none" cap="none" strike="noStrike">
                <a:solidFill>
                  <a:srgbClr val="F2EBDB"/>
                </a:solidFill>
                <a:latin typeface="Libre Baskerville"/>
                <a:ea typeface="Libre Baskerville"/>
                <a:cs typeface="Libre Baskerville"/>
                <a:sym typeface="Libre Baskerville"/>
              </a:rPr>
              <a:t>Берн конвенциясынан (авторлық құқықты қорғау үшін жеткілікті негіз туындының болу фактісінен туындайды) айырмашылығы, АҚБК жекелеген мүше мемлекеттердің осындай қорғау беру үшін белгілі бір формальды әрекеттерді жүзеге асыруды көздейді. Бұл формальдылық кейбір елдерде қорғауды қамтамасыз ету үшін үлгілердің тіркелу немесе басқа ресми әрекеттерді сақтаумен байланысты. Мәселен, алғашқы рет жарияланған туындылардың барлық нұсқалары осы жұмыстың иесінің аты және бірінші шығарылым жылын көрсете отырып, © - авторлық құқықты қорғау символын белгілеу.</a:t>
            </a:r>
          </a:p>
        </p:txBody>
      </p:sp>
      <p:sp>
        <p:nvSpPr>
          <p:cNvPr id="231" name="Shape 231"/>
          <p:cNvSpPr/>
          <p:nvPr/>
        </p:nvSpPr>
        <p:spPr>
          <a:xfrm>
            <a:off x="432268" y="6959979"/>
            <a:ext cx="5877489" cy="1168711"/>
          </a:xfrm>
          <a:prstGeom prst="rect">
            <a:avLst/>
          </a:prstGeom>
          <a:blipFill rotWithShape="1">
            <a:blip r:embed="rId4">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69850" lvl="1" marL="0" marR="0" rtl="0" algn="ctr">
              <a:lnSpc>
                <a:spcPct val="100000"/>
              </a:lnSpc>
              <a:spcBef>
                <a:spcPts val="0"/>
              </a:spcBef>
              <a:spcAft>
                <a:spcPts val="0"/>
              </a:spcAft>
              <a:buClr>
                <a:srgbClr val="F2EBDB"/>
              </a:buClr>
              <a:buSzPct val="100000"/>
              <a:buFont typeface="Libre Baskerville"/>
              <a:buNone/>
            </a:pPr>
            <a:r>
              <a:rPr b="0" i="0" lang="en-US" sz="2500" u="none" cap="none" strike="noStrike">
                <a:solidFill>
                  <a:srgbClr val="F2EBDB"/>
                </a:solidFill>
                <a:latin typeface="Libre Baskerville"/>
                <a:ea typeface="Libre Baskerville"/>
                <a:cs typeface="Libre Baskerville"/>
                <a:sym typeface="Libre Baskerville"/>
              </a:rPr>
              <a:t>АҚБК авторлық құқық қорғаудың орнатылуының ең төменгі мерзімі, жиырма бес жыл.</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idx="1" type="body"/>
          </p:nvPr>
        </p:nvSpPr>
        <p:spPr>
          <a:xfrm>
            <a:off x="761999" y="3411544"/>
            <a:ext cx="11480801" cy="5715001"/>
          </a:xfrm>
          <a:prstGeom prst="rect">
            <a:avLst/>
          </a:prstGeom>
          <a:noFill/>
          <a:ln>
            <a:noFill/>
          </a:ln>
        </p:spPr>
        <p:txBody>
          <a:bodyPr anchorCtr="0" anchor="ctr" bIns="50800" lIns="50800" rIns="50800" wrap="square" tIns="50800">
            <a:noAutofit/>
          </a:bodyPr>
          <a:lstStyle/>
          <a:p>
            <a:pPr indent="-500607" lvl="0" marL="394715" marR="0" rtl="0" algn="l">
              <a:lnSpc>
                <a:spcPct val="100000"/>
              </a:lnSpc>
              <a:spcBef>
                <a:spcPts val="0"/>
              </a:spcBef>
              <a:spcAft>
                <a:spcPts val="0"/>
              </a:spcAft>
              <a:buClr>
                <a:srgbClr val="C84028"/>
              </a:buClr>
              <a:buSzPct val="100000"/>
              <a:buFont typeface="Libre Baskerville"/>
              <a:buChar char="•"/>
            </a:pPr>
            <a:r>
              <a:rPr b="0" i="0" lang="en-US" sz="2600" u="none" cap="none" strike="noStrike">
                <a:solidFill>
                  <a:srgbClr val="C84028"/>
                </a:solidFill>
                <a:latin typeface="Libre Baskerville"/>
                <a:ea typeface="Libre Baskerville"/>
                <a:cs typeface="Libre Baskerville"/>
                <a:sym typeface="Libre Baskerville"/>
              </a:rPr>
              <a:t>Дүниежүзілік зияткерлік меншік ұйымы </a:t>
            </a:r>
            <a:r>
              <a:rPr b="0" i="0" lang="en-US" sz="2600" u="none" cap="none" strike="noStrike">
                <a:solidFill>
                  <a:srgbClr val="634326"/>
                </a:solidFill>
                <a:latin typeface="Libre Baskerville"/>
                <a:ea typeface="Libre Baskerville"/>
                <a:cs typeface="Libre Baskerville"/>
                <a:sym typeface="Libre Baskerville"/>
              </a:rPr>
              <a:t>– 1967 жылы </a:t>
            </a:r>
            <a:r>
              <a:rPr b="0" i="0" lang="en-US" sz="2600" u="sng" cap="none" strike="noStrike">
                <a:solidFill>
                  <a:schemeClr val="hlink"/>
                </a:solidFill>
                <a:latin typeface="Libre Baskerville"/>
                <a:ea typeface="Libre Baskerville"/>
                <a:cs typeface="Libre Baskerville"/>
                <a:sym typeface="Libre Baskerville"/>
                <a:hlinkClick r:id="rId3"/>
              </a:rPr>
              <a:t>Стокгольмде</a:t>
            </a:r>
            <a:r>
              <a:rPr b="0" i="0" lang="en-US" sz="2600" u="none" cap="none" strike="noStrike">
                <a:solidFill>
                  <a:srgbClr val="634326"/>
                </a:solidFill>
                <a:latin typeface="Libre Baskerville"/>
                <a:ea typeface="Libre Baskerville"/>
                <a:cs typeface="Libre Baskerville"/>
                <a:sym typeface="Libre Baskerville"/>
              </a:rPr>
              <a:t> (</a:t>
            </a:r>
            <a:r>
              <a:rPr b="0" i="0" lang="en-US" sz="2600" u="sng" cap="none" strike="noStrike">
                <a:solidFill>
                  <a:schemeClr val="hlink"/>
                </a:solidFill>
                <a:latin typeface="Libre Baskerville"/>
                <a:ea typeface="Libre Baskerville"/>
                <a:cs typeface="Libre Baskerville"/>
                <a:sym typeface="Libre Baskerville"/>
                <a:hlinkClick r:id="rId4"/>
              </a:rPr>
              <a:t>Швеция</a:t>
            </a:r>
            <a:r>
              <a:rPr b="0" i="0" lang="en-US" sz="2600" u="none" cap="none" strike="noStrike">
                <a:solidFill>
                  <a:srgbClr val="634326"/>
                </a:solidFill>
                <a:latin typeface="Libre Baskerville"/>
                <a:ea typeface="Libre Baskerville"/>
                <a:cs typeface="Libre Baskerville"/>
                <a:sym typeface="Libre Baskerville"/>
              </a:rPr>
              <a:t>) құрылған‚ 1974 жылдан </a:t>
            </a:r>
            <a:r>
              <a:rPr b="0" i="0" lang="en-US" sz="2600" u="sng" cap="none" strike="noStrike">
                <a:solidFill>
                  <a:schemeClr val="hlink"/>
                </a:solidFill>
                <a:latin typeface="Libre Baskerville"/>
                <a:ea typeface="Libre Baskerville"/>
                <a:cs typeface="Libre Baskerville"/>
                <a:sym typeface="Libre Baskerville"/>
                <a:hlinkClick r:id="rId5"/>
              </a:rPr>
              <a:t>БҰҰ</a:t>
            </a:r>
            <a:r>
              <a:rPr b="0" i="0" lang="en-US" sz="2600" u="none" cap="none" strike="noStrike">
                <a:solidFill>
                  <a:srgbClr val="634326"/>
                </a:solidFill>
                <a:latin typeface="Libre Baskerville"/>
                <a:ea typeface="Libre Baskerville"/>
                <a:cs typeface="Libre Baskerville"/>
                <a:sym typeface="Libre Baskerville"/>
              </a:rPr>
              <a:t>-ның мамандандырылған мекемесі. Дүние жүзіндегі зияткерлік меншікті қорғау; зияткерлік меншік пен </a:t>
            </a:r>
            <a:r>
              <a:rPr b="0" i="0" lang="en-US" sz="2600" u="sng" cap="none" strike="noStrike">
                <a:solidFill>
                  <a:schemeClr val="hlink"/>
                </a:solidFill>
                <a:latin typeface="Libre Baskerville"/>
                <a:ea typeface="Libre Baskerville"/>
                <a:cs typeface="Libre Baskerville"/>
                <a:sym typeface="Libre Baskerville"/>
                <a:hlinkClick r:id="rId6"/>
              </a:rPr>
              <a:t>авторлық</a:t>
            </a:r>
            <a:r>
              <a:rPr b="0" i="0" lang="en-US" sz="2600" u="none" cap="none" strike="noStrike">
                <a:solidFill>
                  <a:srgbClr val="634326"/>
                </a:solidFill>
                <a:latin typeface="Libre Baskerville"/>
                <a:ea typeface="Libre Baskerville"/>
                <a:cs typeface="Libre Baskerville"/>
                <a:sym typeface="Libre Baskerville"/>
              </a:rPr>
              <a:t> құқықтар саласындағы түрлі одақтарға мүше </a:t>
            </a:r>
            <a:r>
              <a:rPr b="0" i="0" lang="en-US" sz="2600" u="sng" cap="none" strike="noStrike">
                <a:solidFill>
                  <a:schemeClr val="hlink"/>
                </a:solidFill>
                <a:latin typeface="Libre Baskerville"/>
                <a:ea typeface="Libre Baskerville"/>
                <a:cs typeface="Libre Baskerville"/>
                <a:sym typeface="Libre Baskerville"/>
                <a:hlinkClick r:id="rId7"/>
              </a:rPr>
              <a:t>мемлекеттердің</a:t>
            </a:r>
            <a:r>
              <a:rPr b="0" i="0" lang="en-US" sz="2600" u="none" cap="none" strike="noStrike">
                <a:solidFill>
                  <a:srgbClr val="634326"/>
                </a:solidFill>
                <a:latin typeface="Libre Baskerville"/>
                <a:ea typeface="Libre Baskerville"/>
                <a:cs typeface="Libre Baskerville"/>
                <a:sym typeface="Libre Baskerville"/>
              </a:rPr>
              <a:t> ынтымақтастығына‚ шарттар жасасуға және ұлттық заңдарды бір ізге түсіру; өнеркәсіптік меншікпен байланысты </a:t>
            </a:r>
            <a:r>
              <a:rPr b="0" i="0" lang="en-US" sz="2600" u="sng" cap="none" strike="noStrike">
                <a:solidFill>
                  <a:schemeClr val="hlink"/>
                </a:solidFill>
                <a:latin typeface="Libre Baskerville"/>
                <a:ea typeface="Libre Baskerville"/>
                <a:cs typeface="Libre Baskerville"/>
                <a:sym typeface="Libre Baskerville"/>
                <a:hlinkClick r:id="rId8"/>
              </a:rPr>
              <a:t>технологиялардың</a:t>
            </a:r>
            <a:r>
              <a:rPr b="0" i="0" lang="en-US" sz="2600" u="none" cap="none" strike="noStrike">
                <a:solidFill>
                  <a:srgbClr val="634326"/>
                </a:solidFill>
                <a:latin typeface="Libre Baskerville"/>
                <a:ea typeface="Libre Baskerville"/>
                <a:cs typeface="Libre Baskerville"/>
                <a:sym typeface="Libre Baskerville"/>
              </a:rPr>
              <a:t> берілуін оңайлатуға‚ оларға заңды және тех. көмек көрсету; </a:t>
            </a:r>
            <a:r>
              <a:rPr b="0" i="0" lang="en-US" sz="2600" u="sng" cap="none" strike="noStrike">
                <a:solidFill>
                  <a:schemeClr val="hlink"/>
                </a:solidFill>
                <a:latin typeface="Libre Baskerville"/>
                <a:ea typeface="Libre Baskerville"/>
                <a:cs typeface="Libre Baskerville"/>
                <a:sym typeface="Libre Baskerville"/>
                <a:hlinkClick r:id="rId9"/>
              </a:rPr>
              <a:t>ақпарат</a:t>
            </a:r>
            <a:r>
              <a:rPr b="0" i="0" lang="en-US" sz="2600" u="none" cap="none" strike="noStrike">
                <a:solidFill>
                  <a:srgbClr val="634326"/>
                </a:solidFill>
                <a:latin typeface="Libre Baskerville"/>
                <a:ea typeface="Libre Baskerville"/>
                <a:cs typeface="Libre Baskerville"/>
                <a:sym typeface="Libre Baskerville"/>
              </a:rPr>
              <a:t> жинау мен таратуға‚ халықаралық тіркеу қызметінің жұмысын қамтамасыз етуге, осы </a:t>
            </a:r>
            <a:r>
              <a:rPr b="0" i="0" lang="en-US" sz="2600" u="sng" cap="none" strike="noStrike">
                <a:solidFill>
                  <a:schemeClr val="hlink"/>
                </a:solidFill>
                <a:latin typeface="Libre Baskerville"/>
                <a:ea typeface="Libre Baskerville"/>
                <a:cs typeface="Libre Baskerville"/>
                <a:sym typeface="Libre Baskerville"/>
                <a:hlinkClick r:id="rId10"/>
              </a:rPr>
              <a:t>ұйымға</a:t>
            </a:r>
            <a:r>
              <a:rPr b="0" i="0" lang="en-US" sz="2600" u="none" cap="none" strike="noStrike">
                <a:solidFill>
                  <a:srgbClr val="634326"/>
                </a:solidFill>
                <a:latin typeface="Libre Baskerville"/>
                <a:ea typeface="Libre Baskerville"/>
                <a:cs typeface="Libre Baskerville"/>
                <a:sym typeface="Libre Baskerville"/>
              </a:rPr>
              <a:t> мүше мемлекеттердің арасындағы әкімшілік ынтымақтастықтың басқа да түрлеріне қол ұшын беру мақсатын көздейді.</a:t>
            </a:r>
          </a:p>
        </p:txBody>
      </p:sp>
      <p:pic>
        <p:nvPicPr>
          <p:cNvPr id="237" name="Shape 237"/>
          <p:cNvPicPr preferRelativeResize="0"/>
          <p:nvPr/>
        </p:nvPicPr>
        <p:blipFill rotWithShape="1">
          <a:blip r:embed="rId11">
            <a:alphaModFix/>
          </a:blip>
          <a:srcRect b="0" l="0" r="0" t="0"/>
          <a:stretch/>
        </p:blipFill>
        <p:spPr>
          <a:xfrm>
            <a:off x="919957" y="353248"/>
            <a:ext cx="4580961" cy="28707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pic>
        <p:nvPicPr>
          <p:cNvPr id="242" name="Shape 242"/>
          <p:cNvPicPr preferRelativeResize="0"/>
          <p:nvPr/>
        </p:nvPicPr>
        <p:blipFill rotWithShape="1">
          <a:blip r:embed="rId3">
            <a:alphaModFix amt="50046"/>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sp>
        <p:nvSpPr>
          <p:cNvPr id="243" name="Shape 243"/>
          <p:cNvSpPr txBox="1"/>
          <p:nvPr>
            <p:ph type="title"/>
          </p:nvPr>
        </p:nvSpPr>
        <p:spPr>
          <a:xfrm>
            <a:off x="762000" y="381000"/>
            <a:ext cx="11480800" cy="1524000"/>
          </a:xfrm>
          <a:prstGeom prst="rect">
            <a:avLst/>
          </a:prstGeom>
          <a:noFill/>
          <a:ln>
            <a:noFill/>
          </a:ln>
        </p:spPr>
        <p:txBody>
          <a:bodyPr anchorCtr="0" anchor="ctr" bIns="50800" lIns="50800" rIns="50800" wrap="square" tIns="50800">
            <a:noAutofit/>
          </a:bodyPr>
          <a:lstStyle/>
          <a:p>
            <a:pPr indent="-469900" lvl="0" marL="0" marR="0" rtl="0" algn="ctr">
              <a:lnSpc>
                <a:spcPct val="100000"/>
              </a:lnSpc>
              <a:spcBef>
                <a:spcPts val="0"/>
              </a:spcBef>
              <a:spcAft>
                <a:spcPts val="0"/>
              </a:spcAft>
              <a:buClr>
                <a:srgbClr val="6C6963"/>
              </a:buClr>
              <a:buSzPct val="100000"/>
              <a:buFont typeface="Libre Baskerville"/>
              <a:buNone/>
            </a:pPr>
            <a:r>
              <a:rPr b="0" i="0" lang="en-US" sz="7400" u="none" cap="none" strike="noStrike">
                <a:solidFill>
                  <a:srgbClr val="6C6963"/>
                </a:solidFill>
                <a:latin typeface="Libre Baskerville"/>
                <a:ea typeface="Libre Baskerville"/>
                <a:cs typeface="Libre Baskerville"/>
                <a:sym typeface="Libre Baskerville"/>
              </a:rPr>
              <a:t>Қызықты фактілер</a:t>
            </a:r>
          </a:p>
        </p:txBody>
      </p:sp>
      <p:sp>
        <p:nvSpPr>
          <p:cNvPr id="244" name="Shape 244"/>
          <p:cNvSpPr txBox="1"/>
          <p:nvPr>
            <p:ph idx="1" type="body"/>
          </p:nvPr>
        </p:nvSpPr>
        <p:spPr>
          <a:xfrm rot="-625293">
            <a:off x="871357" y="3490222"/>
            <a:ext cx="8352080" cy="773538"/>
          </a:xfrm>
          <a:prstGeom prst="rect">
            <a:avLst/>
          </a:prstGeom>
          <a:noFill/>
          <a:ln>
            <a:noFill/>
          </a:ln>
        </p:spPr>
        <p:txBody>
          <a:bodyPr anchorCtr="0" anchor="ctr" bIns="50800" lIns="50800" rIns="50800" wrap="square" tIns="50800">
            <a:noAutofit/>
          </a:bodyPr>
          <a:lstStyle/>
          <a:p>
            <a:pPr indent="-510540" lvl="0" marL="406400" marR="0" rtl="0" algn="ctr">
              <a:lnSpc>
                <a:spcPct val="100000"/>
              </a:lnSpc>
              <a:spcBef>
                <a:spcPts val="0"/>
              </a:spcBef>
              <a:spcAft>
                <a:spcPts val="0"/>
              </a:spcAft>
              <a:buClr>
                <a:srgbClr val="6C6963"/>
              </a:buClr>
              <a:buSzPct val="100000"/>
              <a:buFont typeface="Libre Baskerville"/>
              <a:buChar char="•"/>
            </a:pPr>
            <a:r>
              <a:rPr b="0" i="0" lang="en-US" sz="2600" u="none" cap="none" strike="noStrike">
                <a:solidFill>
                  <a:srgbClr val="6C6963"/>
                </a:solidFill>
                <a:latin typeface="Libre Baskerville"/>
                <a:ea typeface="Libre Baskerville"/>
                <a:cs typeface="Libre Baskerville"/>
                <a:sym typeface="Libre Baskerville"/>
              </a:rPr>
              <a:t>Халықаралық авторлық құқық күні: </a:t>
            </a:r>
            <a:r>
              <a:rPr b="0" i="0" lang="en-US" sz="2600" u="none" cap="none" strike="noStrike">
                <a:solidFill>
                  <a:srgbClr val="57170C"/>
                </a:solidFill>
                <a:latin typeface="Libre Baskerville"/>
                <a:ea typeface="Libre Baskerville"/>
                <a:cs typeface="Libre Baskerville"/>
                <a:sym typeface="Libre Baskerville"/>
              </a:rPr>
              <a:t>23 сәуір</a:t>
            </a:r>
          </a:p>
        </p:txBody>
      </p:sp>
      <p:pic>
        <p:nvPicPr>
          <p:cNvPr id="245" name="Shape 245"/>
          <p:cNvPicPr preferRelativeResize="0"/>
          <p:nvPr/>
        </p:nvPicPr>
        <p:blipFill rotWithShape="1">
          <a:blip r:embed="rId4">
            <a:alphaModFix/>
          </a:blip>
          <a:srcRect b="0" l="0" r="0" t="0"/>
          <a:stretch/>
        </p:blipFill>
        <p:spPr>
          <a:xfrm rot="-624000">
            <a:off x="9397043" y="1742479"/>
            <a:ext cx="3048850" cy="1965916"/>
          </a:xfrm>
          <a:prstGeom prst="rect">
            <a:avLst/>
          </a:prstGeom>
          <a:noFill/>
          <a:ln>
            <a:noFill/>
          </a:ln>
        </p:spPr>
      </p:pic>
      <p:grpSp>
        <p:nvGrpSpPr>
          <p:cNvPr id="246" name="Shape 246"/>
          <p:cNvGrpSpPr/>
          <p:nvPr/>
        </p:nvGrpSpPr>
        <p:grpSpPr>
          <a:xfrm rot="-623918">
            <a:off x="1230027" y="5011032"/>
            <a:ext cx="9518105" cy="1142438"/>
            <a:chOff x="0" y="0"/>
            <a:chExt cx="9517871" cy="1142410"/>
          </a:xfrm>
        </p:grpSpPr>
        <p:sp>
          <p:nvSpPr>
            <p:cNvPr id="247" name="Shape 247"/>
            <p:cNvSpPr/>
            <p:nvPr/>
          </p:nvSpPr>
          <p:spPr>
            <a:xfrm>
              <a:off x="25400" y="25399"/>
              <a:ext cx="9467100" cy="1092300"/>
            </a:xfrm>
            <a:prstGeom prst="rect">
              <a:avLst/>
            </a:prstGeom>
            <a:noFill/>
            <a:ln>
              <a:noFill/>
            </a:ln>
          </p:spPr>
          <p:txBody>
            <a:bodyPr anchorCtr="0" anchor="ctr" bIns="50800" lIns="50800" rIns="50800" wrap="square" tIns="50800">
              <a:noAutofit/>
            </a:bodyPr>
            <a:lstStyle/>
            <a:p>
              <a:pPr indent="-406400" lvl="0" marL="406400" marR="0" rtl="0" algn="ctr">
                <a:lnSpc>
                  <a:spcPct val="100000"/>
                </a:lnSpc>
                <a:spcBef>
                  <a:spcPts val="0"/>
                </a:spcBef>
                <a:spcAft>
                  <a:spcPts val="0"/>
                </a:spcAft>
                <a:buClr>
                  <a:srgbClr val="6C6963"/>
                </a:buClr>
                <a:buSzPct val="30000"/>
                <a:buFont typeface="Libre Baskerville"/>
                <a:buChar char="•"/>
              </a:pPr>
              <a:r>
                <a:rPr b="0" i="0" lang="en-US" sz="3200" u="none" cap="none" strike="noStrike">
                  <a:solidFill>
                    <a:srgbClr val="6C6963"/>
                  </a:solidFill>
                  <a:latin typeface="Libre Baskerville"/>
                  <a:ea typeface="Libre Baskerville"/>
                  <a:cs typeface="Libre Baskerville"/>
                  <a:sym typeface="Libre Baskerville"/>
                </a:rPr>
                <a:t>КСРО-да «Авторлық құқық» ұғымы түбегейлі болмаған</a:t>
              </a:r>
            </a:p>
          </p:txBody>
        </p:sp>
        <p:pic>
          <p:nvPicPr>
            <p:cNvPr id="248" name="Shape 248"/>
            <p:cNvPicPr preferRelativeResize="0"/>
            <p:nvPr/>
          </p:nvPicPr>
          <p:blipFill rotWithShape="1">
            <a:blip r:embed="rId5">
              <a:alphaModFix/>
            </a:blip>
            <a:srcRect b="0" l="0" r="0" t="0"/>
            <a:stretch/>
          </p:blipFill>
          <p:spPr>
            <a:xfrm>
              <a:off x="0" y="0"/>
              <a:ext cx="9517871" cy="1142410"/>
            </a:xfrm>
            <a:prstGeom prst="rect">
              <a:avLst/>
            </a:prstGeom>
            <a:noFill/>
            <a:ln>
              <a:noFill/>
            </a:ln>
          </p:spPr>
        </p:pic>
      </p:grpSp>
      <p:grpSp>
        <p:nvGrpSpPr>
          <p:cNvPr id="249" name="Shape 249"/>
          <p:cNvGrpSpPr/>
          <p:nvPr/>
        </p:nvGrpSpPr>
        <p:grpSpPr>
          <a:xfrm rot="-623918">
            <a:off x="1501652" y="6740476"/>
            <a:ext cx="9983230" cy="1612081"/>
            <a:chOff x="-1" y="0"/>
            <a:chExt cx="9982985" cy="1612041"/>
          </a:xfrm>
        </p:grpSpPr>
        <p:sp>
          <p:nvSpPr>
            <p:cNvPr id="250" name="Shape 250"/>
            <p:cNvSpPr/>
            <p:nvPr/>
          </p:nvSpPr>
          <p:spPr>
            <a:xfrm>
              <a:off x="25399" y="25399"/>
              <a:ext cx="9951000" cy="1562100"/>
            </a:xfrm>
            <a:prstGeom prst="rect">
              <a:avLst/>
            </a:prstGeom>
            <a:noFill/>
            <a:ln>
              <a:noFill/>
            </a:ln>
          </p:spPr>
          <p:txBody>
            <a:bodyPr anchorCtr="0" anchor="ctr" bIns="50800" lIns="50800" rIns="50800" wrap="square" tIns="50800">
              <a:noAutofit/>
            </a:bodyPr>
            <a:lstStyle/>
            <a:p>
              <a:pPr indent="-406400" lvl="0" marL="406400" marR="0" rtl="0" algn="ctr">
                <a:lnSpc>
                  <a:spcPct val="100000"/>
                </a:lnSpc>
                <a:spcBef>
                  <a:spcPts val="0"/>
                </a:spcBef>
                <a:spcAft>
                  <a:spcPts val="0"/>
                </a:spcAft>
                <a:buClr>
                  <a:srgbClr val="6C6963"/>
                </a:buClr>
                <a:buSzPct val="30000"/>
                <a:buFont typeface="Libre Baskerville"/>
                <a:buChar char="•"/>
              </a:pPr>
              <a:r>
                <a:rPr b="0" i="0" lang="en-US" sz="3200" u="none" cap="none" strike="noStrike">
                  <a:solidFill>
                    <a:srgbClr val="6C6963"/>
                  </a:solidFill>
                  <a:latin typeface="Libre Baskerville"/>
                  <a:ea typeface="Libre Baskerville"/>
                  <a:cs typeface="Libre Baskerville"/>
                  <a:sym typeface="Libre Baskerville"/>
                </a:rPr>
                <a:t>«Авторлық құқық»  ұғымы Ұлыбританияда 1710  жылы пайда болса, Ресейге тек 118  жылдан соң жеткен.</a:t>
              </a:r>
            </a:p>
          </p:txBody>
        </p:sp>
        <p:pic>
          <p:nvPicPr>
            <p:cNvPr id="251" name="Shape 251"/>
            <p:cNvPicPr preferRelativeResize="0"/>
            <p:nvPr/>
          </p:nvPicPr>
          <p:blipFill rotWithShape="1">
            <a:blip r:embed="rId6">
              <a:alphaModFix/>
            </a:blip>
            <a:srcRect b="0" l="0" r="0" t="0"/>
            <a:stretch/>
          </p:blipFill>
          <p:spPr>
            <a:xfrm>
              <a:off x="-1" y="0"/>
              <a:ext cx="9982985" cy="1612041"/>
            </a:xfrm>
            <a:prstGeom prst="rect">
              <a:avLst/>
            </a:prstGeom>
            <a:noFill/>
            <a:ln>
              <a:noFill/>
            </a:ln>
          </p:spPr>
        </p:pic>
      </p:grpSp>
      <p:pic>
        <p:nvPicPr>
          <p:cNvPr id="252" name="Shape 252"/>
          <p:cNvPicPr preferRelativeResize="0"/>
          <p:nvPr/>
        </p:nvPicPr>
        <p:blipFill rotWithShape="1">
          <a:blip r:embed="rId5">
            <a:alphaModFix/>
          </a:blip>
          <a:srcRect b="0" l="0" r="0" t="0"/>
          <a:stretch/>
        </p:blipFill>
        <p:spPr>
          <a:xfrm rot="-623921">
            <a:off x="784408" y="3395695"/>
            <a:ext cx="8553056" cy="10266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grpSp>
        <p:nvGrpSpPr>
          <p:cNvPr id="67" name="Shape 67"/>
          <p:cNvGrpSpPr/>
          <p:nvPr/>
        </p:nvGrpSpPr>
        <p:grpSpPr>
          <a:xfrm>
            <a:off x="682801" y="1532389"/>
            <a:ext cx="11562573" cy="6668142"/>
            <a:chOff x="-1" y="-1"/>
            <a:chExt cx="11562572" cy="6668139"/>
          </a:xfrm>
        </p:grpSpPr>
        <p:pic>
          <p:nvPicPr>
            <p:cNvPr id="68" name="Shape 68"/>
            <p:cNvPicPr preferRelativeResize="0"/>
            <p:nvPr/>
          </p:nvPicPr>
          <p:blipFill rotWithShape="1">
            <a:blip r:embed="rId3">
              <a:alphaModFix/>
            </a:blip>
            <a:srcRect b="0" l="0" r="0" t="0"/>
            <a:stretch/>
          </p:blipFill>
          <p:spPr>
            <a:xfrm>
              <a:off x="203199" y="215899"/>
              <a:ext cx="11142934" cy="6245756"/>
            </a:xfrm>
            <a:prstGeom prst="rect">
              <a:avLst/>
            </a:prstGeom>
            <a:noFill/>
            <a:ln>
              <a:noFill/>
            </a:ln>
          </p:spPr>
        </p:pic>
        <p:pic>
          <p:nvPicPr>
            <p:cNvPr id="69" name="Shape 69"/>
            <p:cNvPicPr preferRelativeResize="0"/>
            <p:nvPr/>
          </p:nvPicPr>
          <p:blipFill rotWithShape="1">
            <a:blip r:embed="rId4">
              <a:alphaModFix/>
            </a:blip>
            <a:srcRect b="0" l="0" r="0" t="0"/>
            <a:stretch/>
          </p:blipFill>
          <p:spPr>
            <a:xfrm>
              <a:off x="-1" y="-1"/>
              <a:ext cx="11562572" cy="6668139"/>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Shape 257"/>
          <p:cNvPicPr preferRelativeResize="0"/>
          <p:nvPr/>
        </p:nvPicPr>
        <p:blipFill rotWithShape="1">
          <a:blip r:embed="rId3">
            <a:alphaModFix amt="50046"/>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grpSp>
        <p:nvGrpSpPr>
          <p:cNvPr id="258" name="Shape 258"/>
          <p:cNvGrpSpPr/>
          <p:nvPr/>
        </p:nvGrpSpPr>
        <p:grpSpPr>
          <a:xfrm rot="-623918">
            <a:off x="667063" y="1960279"/>
            <a:ext cx="11459881" cy="1818107"/>
            <a:chOff x="0" y="0"/>
            <a:chExt cx="11459599" cy="1612041"/>
          </a:xfrm>
        </p:grpSpPr>
        <p:sp>
          <p:nvSpPr>
            <p:cNvPr id="259" name="Shape 259"/>
            <p:cNvSpPr/>
            <p:nvPr/>
          </p:nvSpPr>
          <p:spPr>
            <a:xfrm>
              <a:off x="25399" y="25400"/>
              <a:ext cx="11434200" cy="1562100"/>
            </a:xfrm>
            <a:prstGeom prst="rect">
              <a:avLst/>
            </a:prstGeom>
            <a:noFill/>
            <a:ln>
              <a:noFill/>
            </a:ln>
          </p:spPr>
          <p:txBody>
            <a:bodyPr anchorCtr="0" anchor="ctr" bIns="50800" lIns="50800" rIns="50800" wrap="square" tIns="50800">
              <a:noAutofit/>
            </a:bodyPr>
            <a:lstStyle/>
            <a:p>
              <a:pPr indent="-406400" lvl="0" marL="406400" marR="0" rtl="0" algn="ctr">
                <a:lnSpc>
                  <a:spcPct val="100000"/>
                </a:lnSpc>
                <a:spcBef>
                  <a:spcPts val="0"/>
                </a:spcBef>
                <a:spcAft>
                  <a:spcPts val="0"/>
                </a:spcAft>
                <a:buClr>
                  <a:srgbClr val="6C6963"/>
                </a:buClr>
                <a:buSzPct val="30000"/>
                <a:buFont typeface="Libre Baskerville"/>
                <a:buChar char="•"/>
              </a:pPr>
              <a:r>
                <a:rPr b="0" i="0" lang="en-US" sz="3200" u="none" cap="none" strike="noStrike">
                  <a:solidFill>
                    <a:srgbClr val="6C6963"/>
                  </a:solidFill>
                  <a:latin typeface="Libre Baskerville"/>
                  <a:ea typeface="Libre Baskerville"/>
                  <a:cs typeface="Libre Baskerville"/>
                  <a:sym typeface="Libre Baskerville"/>
                </a:rPr>
                <a:t>ҰОС- на қатысқан автордың туындысына деген құқығы  өлімнен кейін берілетін 70 жылды қоса алғанда  4 жылға ұзарады.</a:t>
              </a:r>
            </a:p>
          </p:txBody>
        </p:sp>
        <p:pic>
          <p:nvPicPr>
            <p:cNvPr id="260" name="Shape 260"/>
            <p:cNvPicPr preferRelativeResize="0"/>
            <p:nvPr/>
          </p:nvPicPr>
          <p:blipFill rotWithShape="1">
            <a:blip r:embed="rId4">
              <a:alphaModFix/>
            </a:blip>
            <a:srcRect b="0" l="0" r="0" t="0"/>
            <a:stretch/>
          </p:blipFill>
          <p:spPr>
            <a:xfrm>
              <a:off x="0" y="0"/>
              <a:ext cx="11433232" cy="1612041"/>
            </a:xfrm>
            <a:prstGeom prst="rect">
              <a:avLst/>
            </a:prstGeom>
            <a:noFill/>
            <a:ln>
              <a:noFill/>
            </a:ln>
          </p:spPr>
        </p:pic>
      </p:grpSp>
      <p:grpSp>
        <p:nvGrpSpPr>
          <p:cNvPr id="261" name="Shape 261"/>
          <p:cNvGrpSpPr/>
          <p:nvPr/>
        </p:nvGrpSpPr>
        <p:grpSpPr>
          <a:xfrm rot="-623918">
            <a:off x="1080657" y="4005792"/>
            <a:ext cx="11367963" cy="1556167"/>
            <a:chOff x="-1" y="0"/>
            <a:chExt cx="11367683" cy="1142410"/>
          </a:xfrm>
        </p:grpSpPr>
        <p:sp>
          <p:nvSpPr>
            <p:cNvPr id="262" name="Shape 262"/>
            <p:cNvSpPr/>
            <p:nvPr/>
          </p:nvSpPr>
          <p:spPr>
            <a:xfrm>
              <a:off x="25399" y="25399"/>
              <a:ext cx="11342283" cy="1092201"/>
            </a:xfrm>
            <a:prstGeom prst="rect">
              <a:avLst/>
            </a:prstGeom>
            <a:noFill/>
            <a:ln>
              <a:noFill/>
            </a:ln>
          </p:spPr>
          <p:txBody>
            <a:bodyPr anchorCtr="0" anchor="ctr" bIns="50800" lIns="50800" rIns="50800" wrap="square" tIns="50800">
              <a:noAutofit/>
            </a:bodyPr>
            <a:lstStyle/>
            <a:p>
              <a:pPr indent="-406400" lvl="0" marL="406400" marR="0" rtl="0" algn="ctr">
                <a:lnSpc>
                  <a:spcPct val="100000"/>
                </a:lnSpc>
                <a:spcBef>
                  <a:spcPts val="0"/>
                </a:spcBef>
                <a:spcAft>
                  <a:spcPts val="0"/>
                </a:spcAft>
                <a:buClr>
                  <a:srgbClr val="6C6963"/>
                </a:buClr>
                <a:buSzPct val="30000"/>
                <a:buFont typeface="Libre Baskerville"/>
                <a:buChar char="•"/>
              </a:pPr>
              <a:r>
                <a:rPr b="0" i="0" lang="en-US" sz="3200" u="none" cap="none" strike="noStrike">
                  <a:solidFill>
                    <a:srgbClr val="6C6963"/>
                  </a:solidFill>
                  <a:latin typeface="Libre Baskerville"/>
                  <a:ea typeface="Libre Baskerville"/>
                  <a:cs typeface="Libre Baskerville"/>
                  <a:sym typeface="Libre Baskerville"/>
                </a:rPr>
                <a:t>Барша әлемге әйгілі «Happy birthday to you» туындысы әлі күнге дейін «копирайтпен»  қорғалып келеді.</a:t>
              </a:r>
            </a:p>
          </p:txBody>
        </p:sp>
        <p:pic>
          <p:nvPicPr>
            <p:cNvPr id="263" name="Shape 263"/>
            <p:cNvPicPr preferRelativeResize="0"/>
            <p:nvPr/>
          </p:nvPicPr>
          <p:blipFill rotWithShape="1">
            <a:blip r:embed="rId5">
              <a:alphaModFix/>
            </a:blip>
            <a:srcRect b="0" l="0" r="0" t="0"/>
            <a:stretch/>
          </p:blipFill>
          <p:spPr>
            <a:xfrm>
              <a:off x="-1" y="0"/>
              <a:ext cx="11339346" cy="1142410"/>
            </a:xfrm>
            <a:prstGeom prst="rect">
              <a:avLst/>
            </a:prstGeom>
            <a:noFill/>
            <a:ln>
              <a:noFill/>
            </a:ln>
          </p:spPr>
        </p:pic>
      </p:grpSp>
      <p:grpSp>
        <p:nvGrpSpPr>
          <p:cNvPr id="264" name="Shape 264"/>
          <p:cNvGrpSpPr/>
          <p:nvPr/>
        </p:nvGrpSpPr>
        <p:grpSpPr>
          <a:xfrm rot="-624000">
            <a:off x="1558186" y="5875075"/>
            <a:ext cx="10958060" cy="2676738"/>
            <a:chOff x="25400" y="-196521"/>
            <a:chExt cx="10958059" cy="2676737"/>
          </a:xfrm>
        </p:grpSpPr>
        <p:sp>
          <p:nvSpPr>
            <p:cNvPr id="265" name="Shape 265"/>
            <p:cNvSpPr/>
            <p:nvPr/>
          </p:nvSpPr>
          <p:spPr>
            <a:xfrm>
              <a:off x="25400" y="25400"/>
              <a:ext cx="10906969" cy="2032001"/>
            </a:xfrm>
            <a:prstGeom prst="rect">
              <a:avLst/>
            </a:prstGeom>
            <a:noFill/>
            <a:ln>
              <a:noFill/>
            </a:ln>
          </p:spPr>
          <p:txBody>
            <a:bodyPr anchorCtr="0" anchor="ctr" bIns="50800" lIns="50800" rIns="50800" wrap="square" tIns="50800">
              <a:noAutofit/>
            </a:bodyPr>
            <a:lstStyle/>
            <a:p>
              <a:pPr indent="-406400" lvl="0" marL="406400" marR="0" rtl="0" algn="ctr">
                <a:lnSpc>
                  <a:spcPct val="100000"/>
                </a:lnSpc>
                <a:spcBef>
                  <a:spcPts val="0"/>
                </a:spcBef>
                <a:spcAft>
                  <a:spcPts val="0"/>
                </a:spcAft>
                <a:buClr>
                  <a:srgbClr val="6C6963"/>
                </a:buClr>
                <a:buSzPct val="30000"/>
                <a:buFont typeface="Libre Baskerville"/>
                <a:buChar char="•"/>
              </a:pPr>
              <a:r>
                <a:rPr b="0" i="0" lang="en-US" sz="3200" u="none" cap="none" strike="noStrike">
                  <a:solidFill>
                    <a:srgbClr val="6C6963"/>
                  </a:solidFill>
                  <a:latin typeface="Libre Baskerville"/>
                  <a:ea typeface="Libre Baskerville"/>
                  <a:cs typeface="Libre Baskerville"/>
                  <a:sym typeface="Libre Baskerville"/>
                </a:rPr>
                <a:t>Жұлдызды шайқастарға( Star Wars) деген авторлық құқықты 20</a:t>
              </a:r>
              <a:r>
                <a:rPr b="0" baseline="30000" i="0" lang="en-US" sz="1066" u="none" cap="none" strike="noStrike">
                  <a:solidFill>
                    <a:srgbClr val="6C6963"/>
                  </a:solidFill>
                  <a:latin typeface="Libre Baskerville"/>
                  <a:ea typeface="Libre Baskerville"/>
                  <a:cs typeface="Libre Baskerville"/>
                  <a:sym typeface="Libre Baskerville"/>
                </a:rPr>
                <a:t>th</a:t>
              </a:r>
              <a:r>
                <a:rPr b="0" i="0" lang="en-US" sz="3200" u="none" cap="none" strike="noStrike">
                  <a:solidFill>
                    <a:srgbClr val="6C6963"/>
                  </a:solidFill>
                  <a:latin typeface="Libre Baskerville"/>
                  <a:ea typeface="Libre Baskerville"/>
                  <a:cs typeface="Libre Baskerville"/>
                  <a:sym typeface="Libre Baskerville"/>
                </a:rPr>
                <a:t> Century Fox компаниясы режиссер Джордж Лукасқа сатып, кейіннен қайтадан  1 млдр долларға сатып алмақшы болады. Алайда соңғысы келіспеді.</a:t>
              </a:r>
            </a:p>
          </p:txBody>
        </p:sp>
        <p:pic>
          <p:nvPicPr>
            <p:cNvPr id="266" name="Shape 266"/>
            <p:cNvPicPr preferRelativeResize="0"/>
            <p:nvPr/>
          </p:nvPicPr>
          <p:blipFill rotWithShape="1">
            <a:blip r:embed="rId6">
              <a:alphaModFix/>
            </a:blip>
            <a:srcRect b="0" l="0" r="0" t="0"/>
            <a:stretch/>
          </p:blipFill>
          <p:spPr>
            <a:xfrm rot="1">
              <a:off x="309965" y="-196520"/>
              <a:ext cx="10673493" cy="2676735"/>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pic>
        <p:nvPicPr>
          <p:cNvPr id="271" name="Shape 271"/>
          <p:cNvPicPr preferRelativeResize="0"/>
          <p:nvPr/>
        </p:nvPicPr>
        <p:blipFill rotWithShape="1">
          <a:blip r:embed="rId3">
            <a:alphaModFix amt="50046"/>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sp>
        <p:nvSpPr>
          <p:cNvPr id="272" name="Shape 272"/>
          <p:cNvSpPr txBox="1"/>
          <p:nvPr>
            <p:ph type="title"/>
          </p:nvPr>
        </p:nvSpPr>
        <p:spPr>
          <a:xfrm>
            <a:off x="762000" y="381000"/>
            <a:ext cx="11480800" cy="1524000"/>
          </a:xfrm>
          <a:prstGeom prst="rect">
            <a:avLst/>
          </a:prstGeom>
          <a:noFill/>
          <a:ln>
            <a:noFill/>
          </a:ln>
        </p:spPr>
        <p:txBody>
          <a:bodyPr anchorCtr="0" anchor="ctr" bIns="50800" lIns="50800" rIns="50800" wrap="square" tIns="50800">
            <a:noAutofit/>
          </a:bodyPr>
          <a:lstStyle/>
          <a:p>
            <a:pPr indent="-469900" lvl="0" marL="0" marR="0" rtl="0" algn="ctr">
              <a:lnSpc>
                <a:spcPct val="100000"/>
              </a:lnSpc>
              <a:spcBef>
                <a:spcPts val="0"/>
              </a:spcBef>
              <a:spcAft>
                <a:spcPts val="0"/>
              </a:spcAft>
              <a:buClr>
                <a:srgbClr val="6C6963"/>
              </a:buClr>
              <a:buSzPct val="100000"/>
              <a:buFont typeface="Libre Baskerville"/>
              <a:buNone/>
            </a:pPr>
            <a:r>
              <a:rPr b="0" i="0" lang="en-US" sz="7400" u="none" cap="none" strike="noStrike">
                <a:solidFill>
                  <a:srgbClr val="6C6963"/>
                </a:solidFill>
                <a:latin typeface="Libre Baskerville"/>
                <a:ea typeface="Libre Baskerville"/>
                <a:cs typeface="Libre Baskerville"/>
                <a:sym typeface="Libre Baskerville"/>
              </a:rPr>
              <a:t>Қорытынды</a:t>
            </a:r>
          </a:p>
        </p:txBody>
      </p:sp>
      <p:sp>
        <p:nvSpPr>
          <p:cNvPr id="273" name="Shape 273"/>
          <p:cNvSpPr txBox="1"/>
          <p:nvPr>
            <p:ph idx="1" type="body"/>
          </p:nvPr>
        </p:nvSpPr>
        <p:spPr>
          <a:xfrm>
            <a:off x="762000" y="2768600"/>
            <a:ext cx="11480800" cy="5715000"/>
          </a:xfrm>
          <a:prstGeom prst="rect">
            <a:avLst/>
          </a:prstGeom>
          <a:noFill/>
          <a:ln>
            <a:noFill/>
          </a:ln>
        </p:spPr>
        <p:txBody>
          <a:bodyPr anchorCtr="0" anchor="ctr" bIns="50800" lIns="50800" rIns="50800" wrap="square" tIns="50800">
            <a:noAutofit/>
          </a:bodyPr>
          <a:lstStyle/>
          <a:p>
            <a:pPr indent="197739" lvl="0" marL="0" marR="0" rtl="0" algn="just">
              <a:lnSpc>
                <a:spcPct val="100000"/>
              </a:lnSpc>
              <a:spcBef>
                <a:spcPts val="0"/>
              </a:spcBef>
              <a:spcAft>
                <a:spcPts val="0"/>
              </a:spcAft>
              <a:buClr>
                <a:srgbClr val="6C6963"/>
              </a:buClr>
              <a:buSzPct val="100000"/>
              <a:buFont typeface="Libre Baskerville"/>
              <a:buNone/>
            </a:pPr>
            <a:r>
              <a:rPr b="0" i="0" lang="en-US" sz="3486" u="none" cap="none" strike="noStrike">
                <a:solidFill>
                  <a:srgbClr val="6C6963"/>
                </a:solidFill>
                <a:latin typeface="Libre Baskerville"/>
                <a:ea typeface="Libre Baskerville"/>
                <a:cs typeface="Libre Baskerville"/>
                <a:sym typeface="Libre Baskerville"/>
              </a:rPr>
              <a:t>Қазақстандағы шетелдіктердің авторлық құқығына сенімді кепілдіктер беру- мемлекетіміздің халықаралық беделін арттыру ғана емес, сонымен қатар, атап айтқанда, өзара түсiнiстiк принципiне сәйкес, шетелде Қазақстан құқық ұстаушыларының құқықтарын барабар қорғау үшін жағдай жасау шарасы болып табылады. Зияткерлік меншік құқығын одан әрі үйлестіру, шетелдік және ұлттық авторлардың және өзге де құқық иелерінің зияткерлік қызмет нәтижелерін, шығармашылық еркіндік мен құрметті қамтамасыз етудің тиімді жүйесін құру үшін үміт береді.</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id="278" name="Shape 278"/>
          <p:cNvPicPr preferRelativeResize="0"/>
          <p:nvPr/>
        </p:nvPicPr>
        <p:blipFill rotWithShape="1">
          <a:blip r:embed="rId3">
            <a:alphaModFix amt="50046"/>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sp>
        <p:nvSpPr>
          <p:cNvPr id="279" name="Shape 279"/>
          <p:cNvSpPr txBox="1"/>
          <p:nvPr>
            <p:ph type="title"/>
          </p:nvPr>
        </p:nvSpPr>
        <p:spPr>
          <a:xfrm>
            <a:off x="762000" y="381000"/>
            <a:ext cx="11480800" cy="1524000"/>
          </a:xfrm>
          <a:prstGeom prst="rect">
            <a:avLst/>
          </a:prstGeom>
          <a:noFill/>
          <a:ln>
            <a:noFill/>
          </a:ln>
        </p:spPr>
        <p:txBody>
          <a:bodyPr anchorCtr="0" anchor="ctr" bIns="50800" lIns="50800" rIns="50800" wrap="square" tIns="50800">
            <a:noAutofit/>
          </a:bodyPr>
          <a:lstStyle/>
          <a:p>
            <a:pPr indent="-427545" lvl="0" marL="0" marR="0" rtl="0" algn="ctr">
              <a:lnSpc>
                <a:spcPct val="100000"/>
              </a:lnSpc>
              <a:spcBef>
                <a:spcPts val="0"/>
              </a:spcBef>
              <a:spcAft>
                <a:spcPts val="0"/>
              </a:spcAft>
              <a:buClr>
                <a:srgbClr val="6C6963"/>
              </a:buClr>
              <a:buSzPct val="99985"/>
              <a:buFont typeface="Libre Baskerville"/>
              <a:buNone/>
            </a:pPr>
            <a:r>
              <a:rPr b="0" i="0" lang="en-US" sz="6733" u="none" cap="none" strike="noStrike">
                <a:solidFill>
                  <a:srgbClr val="6C6963"/>
                </a:solidFill>
                <a:latin typeface="Libre Baskerville"/>
                <a:ea typeface="Libre Baskerville"/>
                <a:cs typeface="Libre Baskerville"/>
                <a:sym typeface="Libre Baskerville"/>
              </a:rPr>
              <a:t>Пайдаланған әдебиеттер тізімі</a:t>
            </a:r>
          </a:p>
        </p:txBody>
      </p:sp>
      <p:sp>
        <p:nvSpPr>
          <p:cNvPr id="280" name="Shape 280"/>
          <p:cNvSpPr txBox="1"/>
          <p:nvPr>
            <p:ph idx="1" type="body"/>
          </p:nvPr>
        </p:nvSpPr>
        <p:spPr>
          <a:xfrm>
            <a:off x="762000" y="2768600"/>
            <a:ext cx="11480800" cy="5715000"/>
          </a:xfrm>
          <a:prstGeom prst="rect">
            <a:avLst/>
          </a:prstGeom>
          <a:noFill/>
          <a:ln>
            <a:noFill/>
          </a:ln>
        </p:spPr>
        <p:txBody>
          <a:bodyPr anchorCtr="0" anchor="ctr" bIns="50800" lIns="50800" rIns="50800" wrap="square" tIns="50800">
            <a:noAutofit/>
          </a:bodyPr>
          <a:lstStyle/>
          <a:p>
            <a:pPr indent="-426719" lvl="0" marL="426719" marR="0" rtl="0" algn="l">
              <a:lnSpc>
                <a:spcPct val="100000"/>
              </a:lnSpc>
              <a:spcBef>
                <a:spcPts val="0"/>
              </a:spcBef>
              <a:spcAft>
                <a:spcPts val="0"/>
              </a:spcAft>
              <a:buClr>
                <a:srgbClr val="000000"/>
              </a:buClr>
              <a:buSzPct val="29991"/>
              <a:buFont typeface="Libre Baskerville"/>
              <a:buChar char="•"/>
            </a:pPr>
            <a:r>
              <a:rPr b="0" i="0" lang="en-US" sz="3359" u="none" cap="none" strike="noStrike">
                <a:solidFill>
                  <a:srgbClr val="000000"/>
                </a:solidFill>
                <a:latin typeface="Libre Baskerville"/>
                <a:ea typeface="Libre Baskerville"/>
                <a:cs typeface="Libre Baskerville"/>
                <a:sym typeface="Libre Baskerville"/>
              </a:rPr>
              <a:t>Л.Б. Нысанбекова, Халықаралық жеке құқық</a:t>
            </a:r>
          </a:p>
          <a:p>
            <a:pPr indent="-426719" lvl="0" marL="426719" marR="0" rtl="0" algn="l">
              <a:lnSpc>
                <a:spcPct val="100000"/>
              </a:lnSpc>
              <a:spcBef>
                <a:spcPts val="3300"/>
              </a:spcBef>
              <a:spcAft>
                <a:spcPts val="0"/>
              </a:spcAft>
              <a:buClr>
                <a:srgbClr val="000000"/>
              </a:buClr>
              <a:buSzPct val="29991"/>
              <a:buFont typeface="Libre Baskerville"/>
              <a:buChar char="•"/>
            </a:pPr>
            <a:r>
              <a:rPr b="0" i="0" lang="en-US" sz="3359" u="none" cap="none" strike="noStrike">
                <a:solidFill>
                  <a:srgbClr val="000000"/>
                </a:solidFill>
                <a:latin typeface="Libre Baskerville"/>
                <a:ea typeface="Libre Baskerville"/>
                <a:cs typeface="Libre Baskerville"/>
                <a:sym typeface="Libre Baskerville"/>
              </a:rPr>
              <a:t>В.Т. Батычко, </a:t>
            </a:r>
            <a:r>
              <a:rPr b="0" i="0" lang="en-US" sz="3359" u="sng" cap="none" strike="noStrike">
                <a:solidFill>
                  <a:schemeClr val="hlink"/>
                </a:solidFill>
                <a:latin typeface="Libre Baskerville"/>
                <a:ea typeface="Libre Baskerville"/>
                <a:cs typeface="Libre Baskerville"/>
                <a:sym typeface="Libre Baskerville"/>
                <a:hlinkClick r:id="rId4"/>
              </a:rPr>
              <a:t>Международное частное право</a:t>
            </a:r>
          </a:p>
          <a:p>
            <a:pPr indent="-426719" lvl="0" marL="426719" marR="0" rtl="0" algn="l">
              <a:lnSpc>
                <a:spcPct val="100000"/>
              </a:lnSpc>
              <a:spcBef>
                <a:spcPts val="3300"/>
              </a:spcBef>
              <a:spcAft>
                <a:spcPts val="0"/>
              </a:spcAft>
              <a:buClr>
                <a:srgbClr val="000000"/>
              </a:buClr>
              <a:buSzPct val="29991"/>
              <a:buFont typeface="Libre Baskerville"/>
              <a:buChar char="•"/>
            </a:pPr>
            <a:r>
              <a:rPr b="0" i="0" lang="en-US" sz="3359" u="none" cap="none" strike="noStrike">
                <a:solidFill>
                  <a:srgbClr val="000000"/>
                </a:solidFill>
                <a:latin typeface="Libre Baskerville"/>
                <a:ea typeface="Libre Baskerville"/>
                <a:cs typeface="Libre Baskerville"/>
                <a:sym typeface="Libre Baskerville"/>
              </a:rPr>
              <a:t>Каудыров Т. Е. Cистема охраны прав объектов интеллектуальной собственности</a:t>
            </a:r>
          </a:p>
          <a:p>
            <a:pPr indent="-426719" lvl="0" marL="426719" marR="0" rtl="0" algn="l">
              <a:lnSpc>
                <a:spcPct val="100000"/>
              </a:lnSpc>
              <a:spcBef>
                <a:spcPts val="3300"/>
              </a:spcBef>
              <a:spcAft>
                <a:spcPts val="0"/>
              </a:spcAft>
              <a:buClr>
                <a:srgbClr val="000000"/>
              </a:buClr>
              <a:buSzPct val="29991"/>
              <a:buFont typeface="Libre Baskerville"/>
              <a:buChar char="•"/>
            </a:pPr>
            <a:r>
              <a:rPr b="0" i="0" lang="en-US" sz="3359" u="none" cap="none" strike="noStrike">
                <a:solidFill>
                  <a:srgbClr val="000000"/>
                </a:solidFill>
                <a:latin typeface="Libre Baskerville"/>
                <a:ea typeface="Libre Baskerville"/>
                <a:cs typeface="Libre Baskerville"/>
                <a:sym typeface="Libre Baskerville"/>
              </a:rPr>
              <a:t>Эльдар Насыров, А.И. Тлеужанова, Международно-правовая защита авторских и смежных прав</a:t>
            </a:r>
          </a:p>
          <a:p>
            <a:pPr indent="-426719" lvl="0" marL="426719" marR="0" rtl="0" algn="l">
              <a:lnSpc>
                <a:spcPct val="100000"/>
              </a:lnSpc>
              <a:spcBef>
                <a:spcPts val="3300"/>
              </a:spcBef>
              <a:spcAft>
                <a:spcPts val="0"/>
              </a:spcAft>
              <a:buClr>
                <a:srgbClr val="000000"/>
              </a:buClr>
              <a:buSzPct val="29991"/>
              <a:buFont typeface="Libre Baskerville"/>
              <a:buChar char="•"/>
            </a:pPr>
            <a:r>
              <a:rPr b="0" i="0" lang="en-US" sz="3359" u="none" cap="none" strike="noStrike">
                <a:solidFill>
                  <a:srgbClr val="000000"/>
                </a:solidFill>
                <a:latin typeface="Libre Baskerville"/>
                <a:ea typeface="Libre Baskerville"/>
                <a:cs typeface="Libre Baskerville"/>
                <a:sym typeface="Libre Baskerville"/>
              </a:rPr>
              <a:t>Б.Т.Адышев, Правовое регулирование авторских и патентных отношений с иностранным участием</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762000" y="381000"/>
            <a:ext cx="11480800" cy="1524000"/>
          </a:xfrm>
          <a:prstGeom prst="rect">
            <a:avLst/>
          </a:prstGeom>
          <a:noFill/>
          <a:ln>
            <a:noFill/>
          </a:ln>
        </p:spPr>
        <p:txBody>
          <a:bodyPr anchorCtr="0" anchor="ctr" bIns="50800" lIns="50800" rIns="50800" wrap="square" tIns="50800">
            <a:noAutofit/>
          </a:bodyPr>
          <a:lstStyle/>
          <a:p>
            <a:pPr indent="-469900" lvl="0" marL="0" marR="0" rtl="0" algn="ctr">
              <a:lnSpc>
                <a:spcPct val="100000"/>
              </a:lnSpc>
              <a:spcBef>
                <a:spcPts val="0"/>
              </a:spcBef>
              <a:spcAft>
                <a:spcPts val="0"/>
              </a:spcAft>
              <a:buClr>
                <a:srgbClr val="6C6963"/>
              </a:buClr>
              <a:buSzPct val="100000"/>
              <a:buFont typeface="Libre Baskerville"/>
              <a:buNone/>
            </a:pPr>
            <a:r>
              <a:rPr b="0" i="0" lang="en-US" sz="7400" u="none" cap="none" strike="noStrike">
                <a:solidFill>
                  <a:srgbClr val="6C6963"/>
                </a:solidFill>
                <a:latin typeface="Libre Baskerville"/>
                <a:ea typeface="Libre Baskerville"/>
                <a:cs typeface="Libre Baskerville"/>
                <a:sym typeface="Libre Baskerville"/>
              </a:rPr>
              <a:t>Жоспар</a:t>
            </a:r>
          </a:p>
        </p:txBody>
      </p:sp>
      <p:sp>
        <p:nvSpPr>
          <p:cNvPr id="75" name="Shape 75"/>
          <p:cNvSpPr txBox="1"/>
          <p:nvPr>
            <p:ph idx="1" type="body"/>
          </p:nvPr>
        </p:nvSpPr>
        <p:spPr>
          <a:xfrm>
            <a:off x="762000" y="2407355"/>
            <a:ext cx="11480801" cy="5715001"/>
          </a:xfrm>
          <a:prstGeom prst="rect">
            <a:avLst/>
          </a:prstGeom>
          <a:noFill/>
          <a:ln>
            <a:noFill/>
          </a:ln>
        </p:spPr>
        <p:txBody>
          <a:bodyPr anchorCtr="0" anchor="ctr" bIns="50800" lIns="50800" rIns="50800" wrap="square" tIns="50800">
            <a:noAutofit/>
          </a:bodyPr>
          <a:lstStyle/>
          <a:p>
            <a:pPr indent="-373380" lvl="0" marL="373380" marR="0" rtl="0" algn="l">
              <a:lnSpc>
                <a:spcPct val="100000"/>
              </a:lnSpc>
              <a:spcBef>
                <a:spcPts val="0"/>
              </a:spcBef>
              <a:spcAft>
                <a:spcPts val="0"/>
              </a:spcAft>
              <a:buClr>
                <a:srgbClr val="6C6963"/>
              </a:buClr>
              <a:buSzPct val="100000"/>
              <a:buFont typeface="Libre Baskerville"/>
              <a:buAutoNum type="arabicPeriod"/>
            </a:pPr>
            <a:r>
              <a:rPr b="0" i="0" lang="en-US" sz="2058" u="none" cap="none" strike="noStrike">
                <a:solidFill>
                  <a:srgbClr val="6C6963"/>
                </a:solidFill>
                <a:latin typeface="Libre Baskerville"/>
                <a:ea typeface="Libre Baskerville"/>
                <a:cs typeface="Libre Baskerville"/>
                <a:sym typeface="Libre Baskerville"/>
              </a:rPr>
              <a:t>Интеллектуалдық меншік түсінігі.</a:t>
            </a:r>
          </a:p>
          <a:p>
            <a:pPr indent="-373380" lvl="0" marL="373380" marR="0" rtl="0" algn="l">
              <a:lnSpc>
                <a:spcPct val="100000"/>
              </a:lnSpc>
              <a:spcBef>
                <a:spcPts val="2000"/>
              </a:spcBef>
              <a:spcAft>
                <a:spcPts val="0"/>
              </a:spcAft>
              <a:buClr>
                <a:srgbClr val="6C6963"/>
              </a:buClr>
              <a:buSzPct val="100000"/>
              <a:buFont typeface="Libre Baskerville"/>
              <a:buAutoNum type="arabicPeriod"/>
            </a:pPr>
            <a:r>
              <a:rPr b="0" i="0" lang="en-US" sz="2058" u="none" cap="none" strike="noStrike">
                <a:solidFill>
                  <a:srgbClr val="6C6963"/>
                </a:solidFill>
                <a:latin typeface="Libre Baskerville"/>
                <a:ea typeface="Libre Baskerville"/>
                <a:cs typeface="Libre Baskerville"/>
                <a:sym typeface="Libre Baskerville"/>
              </a:rPr>
              <a:t>Авторлық құқық түсінігі және түрлері</a:t>
            </a:r>
          </a:p>
          <a:p>
            <a:pPr indent="-263398" lvl="2" marL="784098" marR="0" rtl="0" algn="l">
              <a:lnSpc>
                <a:spcPct val="100000"/>
              </a:lnSpc>
              <a:spcBef>
                <a:spcPts val="2000"/>
              </a:spcBef>
              <a:spcAft>
                <a:spcPts val="0"/>
              </a:spcAft>
              <a:buClr>
                <a:srgbClr val="6C6963"/>
              </a:buClr>
              <a:buSzPct val="29999"/>
              <a:buFont typeface="Libre Baskerville"/>
              <a:buChar char="•"/>
            </a:pPr>
            <a:r>
              <a:rPr b="0" i="0" lang="en-US" sz="2058" u="none" cap="none" strike="noStrike">
                <a:solidFill>
                  <a:srgbClr val="6C6963"/>
                </a:solidFill>
                <a:latin typeface="Libre Baskerville"/>
                <a:ea typeface="Libre Baskerville"/>
                <a:cs typeface="Libre Baskerville"/>
                <a:sym typeface="Libre Baskerville"/>
              </a:rPr>
              <a:t>Сабақтас құқық түсінігі және ерекшелігі</a:t>
            </a:r>
          </a:p>
          <a:p>
            <a:pPr indent="-373380" lvl="0" marL="373380" marR="0" rtl="0" algn="l">
              <a:lnSpc>
                <a:spcPct val="100000"/>
              </a:lnSpc>
              <a:spcBef>
                <a:spcPts val="2000"/>
              </a:spcBef>
              <a:spcAft>
                <a:spcPts val="0"/>
              </a:spcAft>
              <a:buClr>
                <a:srgbClr val="6C6963"/>
              </a:buClr>
              <a:buSzPct val="100000"/>
              <a:buFont typeface="Libre Baskerville"/>
              <a:buAutoNum type="arabicPeriod"/>
            </a:pPr>
            <a:r>
              <a:rPr b="0" i="0" lang="en-US" sz="2058" u="none" cap="none" strike="noStrike">
                <a:solidFill>
                  <a:srgbClr val="6C6963"/>
                </a:solidFill>
                <a:latin typeface="Libre Baskerville"/>
                <a:ea typeface="Libre Baskerville"/>
                <a:cs typeface="Libre Baskerville"/>
                <a:sym typeface="Libre Baskerville"/>
              </a:rPr>
              <a:t>Қазақстан Республикасындағы авторлық құқық</a:t>
            </a:r>
          </a:p>
          <a:p>
            <a:pPr indent="-373380" lvl="0" marL="373380" marR="0" rtl="0" algn="l">
              <a:lnSpc>
                <a:spcPct val="100000"/>
              </a:lnSpc>
              <a:spcBef>
                <a:spcPts val="2000"/>
              </a:spcBef>
              <a:spcAft>
                <a:spcPts val="0"/>
              </a:spcAft>
              <a:buClr>
                <a:srgbClr val="6C6963"/>
              </a:buClr>
              <a:buSzPct val="100000"/>
              <a:buFont typeface="Libre Baskerville"/>
              <a:buAutoNum type="arabicPeriod"/>
            </a:pPr>
            <a:r>
              <a:rPr b="0" i="0" lang="en-US" sz="2058" u="none" cap="none" strike="noStrike">
                <a:solidFill>
                  <a:srgbClr val="6C6963"/>
                </a:solidFill>
                <a:latin typeface="Libre Baskerville"/>
                <a:ea typeface="Libre Baskerville"/>
                <a:cs typeface="Libre Baskerville"/>
                <a:sym typeface="Libre Baskerville"/>
              </a:rPr>
              <a:t>Халықаралық жеке құқықтағы авторлық құқық</a:t>
            </a:r>
          </a:p>
          <a:p>
            <a:pPr indent="-373380" lvl="0" marL="373380" marR="0" rtl="0" algn="l">
              <a:lnSpc>
                <a:spcPct val="100000"/>
              </a:lnSpc>
              <a:spcBef>
                <a:spcPts val="2000"/>
              </a:spcBef>
              <a:spcAft>
                <a:spcPts val="0"/>
              </a:spcAft>
              <a:buClr>
                <a:srgbClr val="6C6963"/>
              </a:buClr>
              <a:buSzPct val="100000"/>
              <a:buFont typeface="Libre Baskerville"/>
              <a:buAutoNum type="arabicPeriod"/>
            </a:pPr>
            <a:r>
              <a:rPr b="0" i="0" lang="en-US" sz="2058" u="none" cap="none" strike="noStrike">
                <a:solidFill>
                  <a:srgbClr val="6C6963"/>
                </a:solidFill>
                <a:latin typeface="Libre Baskerville"/>
                <a:ea typeface="Libre Baskerville"/>
                <a:cs typeface="Libre Baskerville"/>
                <a:sym typeface="Libre Baskerville"/>
              </a:rPr>
              <a:t>Авторлық құқықтардың халықаралық қорғалуының құқықтық жағдайы</a:t>
            </a:r>
          </a:p>
          <a:p>
            <a:pPr indent="-263398" lvl="2" marL="784098" marR="0" rtl="0" algn="l">
              <a:lnSpc>
                <a:spcPct val="100000"/>
              </a:lnSpc>
              <a:spcBef>
                <a:spcPts val="2000"/>
              </a:spcBef>
              <a:spcAft>
                <a:spcPts val="0"/>
              </a:spcAft>
              <a:buClr>
                <a:srgbClr val="6C6963"/>
              </a:buClr>
              <a:buSzPct val="29999"/>
              <a:buFont typeface="Libre Baskerville"/>
              <a:buChar char="•"/>
            </a:pPr>
            <a:r>
              <a:rPr b="0" i="0" lang="en-US" sz="2058" u="none" cap="none" strike="noStrike">
                <a:solidFill>
                  <a:srgbClr val="6C6963"/>
                </a:solidFill>
                <a:latin typeface="Libre Baskerville"/>
                <a:ea typeface="Libre Baskerville"/>
                <a:cs typeface="Libre Baskerville"/>
                <a:sym typeface="Libre Baskerville"/>
              </a:rPr>
              <a:t>Халықаралық құқықта қабылданған конвенциялар мен басқа да нормативтік құқықтық актілер</a:t>
            </a:r>
          </a:p>
          <a:p>
            <a:pPr indent="-263398" lvl="2" marL="784098" marR="0" rtl="0" algn="l">
              <a:lnSpc>
                <a:spcPct val="100000"/>
              </a:lnSpc>
              <a:spcBef>
                <a:spcPts val="2000"/>
              </a:spcBef>
              <a:spcAft>
                <a:spcPts val="0"/>
              </a:spcAft>
              <a:buClr>
                <a:srgbClr val="6C6963"/>
              </a:buClr>
              <a:buSzPct val="29999"/>
              <a:buFont typeface="Libre Baskerville"/>
              <a:buChar char="•"/>
            </a:pPr>
            <a:r>
              <a:rPr b="0" i="0" lang="en-US" sz="2058" u="none" cap="none" strike="noStrike">
                <a:solidFill>
                  <a:srgbClr val="6C6963"/>
                </a:solidFill>
                <a:latin typeface="Libre Baskerville"/>
                <a:ea typeface="Libre Baskerville"/>
                <a:cs typeface="Libre Baskerville"/>
                <a:sym typeface="Libre Baskerville"/>
              </a:rPr>
              <a:t>Авторлық құқықтың қорғалуын қамтамасыз ететін халықаралық ұйым – WIPO</a:t>
            </a:r>
          </a:p>
          <a:p>
            <a:pPr indent="-373380" lvl="0" marL="373380" marR="0" rtl="0" algn="l">
              <a:lnSpc>
                <a:spcPct val="100000"/>
              </a:lnSpc>
              <a:spcBef>
                <a:spcPts val="2000"/>
              </a:spcBef>
              <a:spcAft>
                <a:spcPts val="0"/>
              </a:spcAft>
              <a:buClr>
                <a:srgbClr val="6C6963"/>
              </a:buClr>
              <a:buSzPct val="100000"/>
              <a:buFont typeface="Libre Baskerville"/>
              <a:buAutoNum type="arabicPeriod"/>
            </a:pPr>
            <a:r>
              <a:rPr b="0" i="0" lang="en-US" sz="2058" u="none" cap="none" strike="noStrike">
                <a:solidFill>
                  <a:srgbClr val="6C6963"/>
                </a:solidFill>
                <a:latin typeface="Libre Baskerville"/>
                <a:ea typeface="Libre Baskerville"/>
                <a:cs typeface="Libre Baskerville"/>
                <a:sym typeface="Libre Baskerville"/>
              </a:rPr>
              <a:t>Халықаралық тәжірибедегі коллизиялық мәселелер</a:t>
            </a:r>
          </a:p>
          <a:p>
            <a:pPr indent="-263398" lvl="2" marL="784098" marR="0" rtl="0" algn="l">
              <a:lnSpc>
                <a:spcPct val="100000"/>
              </a:lnSpc>
              <a:spcBef>
                <a:spcPts val="2000"/>
              </a:spcBef>
              <a:spcAft>
                <a:spcPts val="0"/>
              </a:spcAft>
              <a:buClr>
                <a:srgbClr val="6C6963"/>
              </a:buClr>
              <a:buSzPct val="29999"/>
              <a:buFont typeface="Libre Baskerville"/>
              <a:buChar char="•"/>
            </a:pPr>
            <a:r>
              <a:rPr b="0" i="0" lang="en-US" sz="2058" u="none" cap="none" strike="noStrike">
                <a:solidFill>
                  <a:srgbClr val="6C6963"/>
                </a:solidFill>
                <a:latin typeface="Libre Baskerville"/>
                <a:ea typeface="Libre Baskerville"/>
                <a:cs typeface="Libre Baskerville"/>
                <a:sym typeface="Libre Baskerville"/>
              </a:rPr>
              <a:t>Қазақстан Республикасындағы шетелдіктердің авторлық құқығы</a:t>
            </a:r>
          </a:p>
        </p:txBody>
      </p:sp>
      <p:pic>
        <p:nvPicPr>
          <p:cNvPr id="76" name="Shape 76"/>
          <p:cNvPicPr preferRelativeResize="0"/>
          <p:nvPr/>
        </p:nvPicPr>
        <p:blipFill rotWithShape="1">
          <a:blip r:embed="rId3">
            <a:alphaModFix amt="50000"/>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762000" y="381000"/>
            <a:ext cx="11480800" cy="1524000"/>
          </a:xfrm>
          <a:prstGeom prst="rect">
            <a:avLst/>
          </a:prstGeom>
          <a:noFill/>
          <a:ln>
            <a:noFill/>
          </a:ln>
        </p:spPr>
        <p:txBody>
          <a:bodyPr anchorCtr="0" anchor="ctr" bIns="50800" lIns="50800" rIns="50800" wrap="square" tIns="50800">
            <a:noAutofit/>
          </a:bodyPr>
          <a:lstStyle/>
          <a:p>
            <a:pPr indent="-469900" lvl="0" marL="0" marR="0" rtl="0" algn="ctr">
              <a:lnSpc>
                <a:spcPct val="100000"/>
              </a:lnSpc>
              <a:spcBef>
                <a:spcPts val="0"/>
              </a:spcBef>
              <a:spcAft>
                <a:spcPts val="0"/>
              </a:spcAft>
              <a:buClr>
                <a:srgbClr val="6C6963"/>
              </a:buClr>
              <a:buSzPct val="100000"/>
              <a:buFont typeface="Libre Baskerville"/>
              <a:buNone/>
            </a:pPr>
            <a:r>
              <a:rPr b="0" i="0" lang="en-US" sz="7400" u="none" cap="none" strike="noStrike">
                <a:solidFill>
                  <a:srgbClr val="6C6963"/>
                </a:solidFill>
                <a:latin typeface="Libre Baskerville"/>
                <a:ea typeface="Libre Baskerville"/>
                <a:cs typeface="Libre Baskerville"/>
                <a:sym typeface="Libre Baskerville"/>
              </a:rPr>
              <a:t>Мақсат</a:t>
            </a:r>
          </a:p>
        </p:txBody>
      </p:sp>
      <p:sp>
        <p:nvSpPr>
          <p:cNvPr id="82" name="Shape 82"/>
          <p:cNvSpPr txBox="1"/>
          <p:nvPr>
            <p:ph idx="1" type="body"/>
          </p:nvPr>
        </p:nvSpPr>
        <p:spPr>
          <a:xfrm>
            <a:off x="762000" y="2768600"/>
            <a:ext cx="11480800" cy="5715000"/>
          </a:xfrm>
          <a:prstGeom prst="rect">
            <a:avLst/>
          </a:prstGeom>
          <a:noFill/>
          <a:ln>
            <a:noFill/>
          </a:ln>
        </p:spPr>
        <p:txBody>
          <a:bodyPr anchorCtr="0" anchor="ctr" bIns="50800" lIns="50800" rIns="50800" wrap="square" tIns="50800">
            <a:noAutofit/>
          </a:bodyPr>
          <a:lstStyle/>
          <a:p>
            <a:pPr indent="-458723" lvl="0" marL="458723" marR="0" rtl="0" algn="l">
              <a:lnSpc>
                <a:spcPct val="100000"/>
              </a:lnSpc>
              <a:spcBef>
                <a:spcPts val="0"/>
              </a:spcBef>
              <a:spcAft>
                <a:spcPts val="0"/>
              </a:spcAft>
              <a:buClr>
                <a:srgbClr val="6C6963"/>
              </a:buClr>
              <a:buSzPct val="30000"/>
              <a:buFont typeface="Libre Baskerville"/>
              <a:buChar char="•"/>
            </a:pPr>
            <a:r>
              <a:rPr b="0" i="0" lang="en-US" sz="3612" u="none" cap="none" strike="noStrike">
                <a:solidFill>
                  <a:srgbClr val="6C6963"/>
                </a:solidFill>
                <a:latin typeface="Libre Baskerville"/>
                <a:ea typeface="Libre Baskerville"/>
                <a:cs typeface="Libre Baskerville"/>
                <a:sym typeface="Libre Baskerville"/>
              </a:rPr>
              <a:t>Авторлық құқық туралы жалпылама анықтама бере отырып түсінкті тереңдету</a:t>
            </a:r>
          </a:p>
          <a:p>
            <a:pPr indent="-458723" lvl="0" marL="458723" marR="0" rtl="0" algn="l">
              <a:lnSpc>
                <a:spcPct val="100000"/>
              </a:lnSpc>
              <a:spcBef>
                <a:spcPts val="3600"/>
              </a:spcBef>
              <a:spcAft>
                <a:spcPts val="0"/>
              </a:spcAft>
              <a:buClr>
                <a:srgbClr val="6C6963"/>
              </a:buClr>
              <a:buSzPct val="30000"/>
              <a:buFont typeface="Libre Baskerville"/>
              <a:buChar char="•"/>
            </a:pPr>
            <a:r>
              <a:rPr b="0" i="0" lang="en-US" sz="3612" u="none" cap="none" strike="noStrike">
                <a:solidFill>
                  <a:srgbClr val="6C6963"/>
                </a:solidFill>
                <a:latin typeface="Libre Baskerville"/>
                <a:ea typeface="Libre Baskerville"/>
                <a:cs typeface="Libre Baskerville"/>
                <a:sym typeface="Libre Baskerville"/>
              </a:rPr>
              <a:t>Авторлық құқық саласы бойынша ұлттық заңнамада кездесетін кемшіліктерді анықтау</a:t>
            </a:r>
          </a:p>
          <a:p>
            <a:pPr indent="-458723" lvl="0" marL="458723" marR="0" rtl="0" algn="l">
              <a:lnSpc>
                <a:spcPct val="100000"/>
              </a:lnSpc>
              <a:spcBef>
                <a:spcPts val="3600"/>
              </a:spcBef>
              <a:spcAft>
                <a:spcPts val="0"/>
              </a:spcAft>
              <a:buClr>
                <a:srgbClr val="6C6963"/>
              </a:buClr>
              <a:buSzPct val="30000"/>
              <a:buFont typeface="Libre Baskerville"/>
              <a:buChar char="•"/>
            </a:pPr>
            <a:r>
              <a:rPr b="0" i="0" lang="en-US" sz="3612" u="none" cap="none" strike="noStrike">
                <a:solidFill>
                  <a:srgbClr val="6C6963"/>
                </a:solidFill>
                <a:latin typeface="Libre Baskerville"/>
                <a:ea typeface="Libre Baskerville"/>
                <a:cs typeface="Libre Baskerville"/>
                <a:sym typeface="Libre Baskerville"/>
              </a:rPr>
              <a:t>Авторлық және аралас құқықтардың халықаралық жеке құқықтағы жағдайын қарастыру</a:t>
            </a:r>
          </a:p>
          <a:p>
            <a:pPr indent="-458723" lvl="0" marL="458723" marR="0" rtl="0" algn="l">
              <a:lnSpc>
                <a:spcPct val="100000"/>
              </a:lnSpc>
              <a:spcBef>
                <a:spcPts val="3600"/>
              </a:spcBef>
              <a:spcAft>
                <a:spcPts val="0"/>
              </a:spcAft>
              <a:buClr>
                <a:srgbClr val="6C6963"/>
              </a:buClr>
              <a:buSzPct val="30000"/>
              <a:buFont typeface="Libre Baskerville"/>
              <a:buChar char="•"/>
            </a:pPr>
            <a:r>
              <a:rPr b="0" i="0" lang="en-US" sz="3612" u="none" cap="none" strike="noStrike">
                <a:solidFill>
                  <a:srgbClr val="6C6963"/>
                </a:solidFill>
                <a:latin typeface="Libre Baskerville"/>
                <a:ea typeface="Libre Baskerville"/>
                <a:cs typeface="Libre Baskerville"/>
                <a:sym typeface="Libre Baskerville"/>
              </a:rPr>
              <a:t>Авторлық құқықтың қазіргі таңда қорғалуы жүзеге асырылуын талдау</a:t>
            </a:r>
          </a:p>
        </p:txBody>
      </p:sp>
      <p:pic>
        <p:nvPicPr>
          <p:cNvPr id="83" name="Shape 83"/>
          <p:cNvPicPr preferRelativeResize="0"/>
          <p:nvPr/>
        </p:nvPicPr>
        <p:blipFill rotWithShape="1">
          <a:blip r:embed="rId3">
            <a:alphaModFix amt="50396"/>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id="88" name="Shape 88"/>
          <p:cNvPicPr preferRelativeResize="0"/>
          <p:nvPr/>
        </p:nvPicPr>
        <p:blipFill rotWithShape="1">
          <a:blip r:embed="rId3">
            <a:alphaModFix amt="50456"/>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sp>
        <p:nvSpPr>
          <p:cNvPr id="89" name="Shape 89"/>
          <p:cNvSpPr txBox="1"/>
          <p:nvPr>
            <p:ph type="title"/>
          </p:nvPr>
        </p:nvSpPr>
        <p:spPr>
          <a:xfrm>
            <a:off x="762000" y="381000"/>
            <a:ext cx="11480800" cy="1524000"/>
          </a:xfrm>
          <a:prstGeom prst="rect">
            <a:avLst/>
          </a:prstGeom>
          <a:noFill/>
          <a:ln>
            <a:noFill/>
          </a:ln>
        </p:spPr>
        <p:txBody>
          <a:bodyPr anchorCtr="0" anchor="ctr" bIns="50800" lIns="50800" rIns="50800" wrap="square" tIns="50800">
            <a:noAutofit/>
          </a:bodyPr>
          <a:lstStyle/>
          <a:p>
            <a:pPr indent="-328930" lvl="0" marL="0" marR="0" rtl="0" algn="ctr">
              <a:lnSpc>
                <a:spcPct val="100000"/>
              </a:lnSpc>
              <a:spcBef>
                <a:spcPts val="0"/>
              </a:spcBef>
              <a:spcAft>
                <a:spcPts val="0"/>
              </a:spcAft>
              <a:buClr>
                <a:srgbClr val="6C6963"/>
              </a:buClr>
              <a:buSzPct val="100000"/>
              <a:buFont typeface="Libre Baskerville"/>
              <a:buNone/>
            </a:pPr>
            <a:r>
              <a:rPr b="0" i="0" lang="en-US" sz="5180" u="none" cap="none" strike="noStrike">
                <a:solidFill>
                  <a:srgbClr val="6C6963"/>
                </a:solidFill>
                <a:latin typeface="Libre Baskerville"/>
                <a:ea typeface="Libre Baskerville"/>
                <a:cs typeface="Libre Baskerville"/>
                <a:sym typeface="Libre Baskerville"/>
              </a:rPr>
              <a:t>Интеллектуалдық меншік құқығы</a:t>
            </a:r>
          </a:p>
        </p:txBody>
      </p:sp>
      <p:sp>
        <p:nvSpPr>
          <p:cNvPr id="90" name="Shape 90"/>
          <p:cNvSpPr/>
          <p:nvPr/>
        </p:nvSpPr>
        <p:spPr>
          <a:xfrm>
            <a:off x="201100" y="2234775"/>
            <a:ext cx="7401300" cy="6785400"/>
          </a:xfrm>
          <a:custGeom>
            <a:pathLst>
              <a:path extrusionOk="0" h="120000" w="120000">
                <a:moveTo>
                  <a:pt x="25066" y="0"/>
                </a:moveTo>
                <a:cubicBezTo>
                  <a:pt x="22294" y="0"/>
                  <a:pt x="20050" y="2433"/>
                  <a:pt x="20050" y="5438"/>
                </a:cubicBezTo>
                <a:lnTo>
                  <a:pt x="20050" y="43488"/>
                </a:lnTo>
                <a:lnTo>
                  <a:pt x="0" y="54366"/>
                </a:lnTo>
                <a:lnTo>
                  <a:pt x="20050" y="65238"/>
                </a:lnTo>
                <a:lnTo>
                  <a:pt x="20050" y="114561"/>
                </a:lnTo>
                <a:cubicBezTo>
                  <a:pt x="20050" y="117566"/>
                  <a:pt x="22294" y="120000"/>
                  <a:pt x="25066" y="120000"/>
                </a:cubicBezTo>
                <a:lnTo>
                  <a:pt x="114988" y="120000"/>
                </a:lnTo>
                <a:cubicBezTo>
                  <a:pt x="117755" y="120000"/>
                  <a:pt x="120000" y="117566"/>
                  <a:pt x="120000" y="114561"/>
                </a:cubicBezTo>
                <a:lnTo>
                  <a:pt x="120000" y="5438"/>
                </a:lnTo>
                <a:cubicBezTo>
                  <a:pt x="120000" y="2433"/>
                  <a:pt x="117755" y="0"/>
                  <a:pt x="114988" y="0"/>
                </a:cubicBezTo>
                <a:lnTo>
                  <a:pt x="25066" y="0"/>
                </a:lnTo>
                <a:close/>
              </a:path>
            </a:pathLst>
          </a:custGeom>
          <a:blipFill rotWithShape="1">
            <a:blip r:embed="rId4">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41300" lvl="0" marL="1371600" marR="0" rtl="0" algn="l">
              <a:lnSpc>
                <a:spcPct val="100000"/>
              </a:lnSpc>
              <a:spcBef>
                <a:spcPts val="0"/>
              </a:spcBef>
              <a:spcAft>
                <a:spcPts val="0"/>
              </a:spcAft>
              <a:buClr>
                <a:srgbClr val="FFFFFF"/>
              </a:buClr>
              <a:buSzPct val="126666"/>
              <a:buFont typeface="Libre Baskerville"/>
              <a:buNone/>
            </a:pPr>
            <a:r>
              <a:rPr lang="en-US" sz="3000">
                <a:solidFill>
                  <a:srgbClr val="FFFFFF"/>
                </a:solidFill>
                <a:latin typeface="Libre Baskerville"/>
                <a:ea typeface="Libre Baskerville"/>
                <a:cs typeface="Libre Baskerville"/>
                <a:sym typeface="Libre Baskerville"/>
              </a:rPr>
              <a:t>Интеллектуалдық меншік құқығы – интеллектуалдық қызмет нәтижесінде және оған теңестірілген дараландыру құралдарына (ағылшынша Intellectual property) тұлға немесе тұлғалар (авторлар немесе басқа да құқық иеленушілер) ие болатын құқықтардың жиынтығы.</a:t>
            </a:r>
          </a:p>
          <a:p>
            <a:pPr indent="-241300" lvl="0" marL="0" marR="0" rtl="0" algn="l">
              <a:lnSpc>
                <a:spcPct val="100000"/>
              </a:lnSpc>
              <a:spcBef>
                <a:spcPts val="0"/>
              </a:spcBef>
              <a:spcAft>
                <a:spcPts val="0"/>
              </a:spcAft>
              <a:buClr>
                <a:srgbClr val="FFFFFF"/>
              </a:buClr>
              <a:buSzPct val="126666"/>
              <a:buFont typeface="Libre Baskerville"/>
              <a:buNone/>
            </a:pPr>
            <a:r>
              <a:t/>
            </a:r>
            <a:endParaRPr sz="3000"/>
          </a:p>
        </p:txBody>
      </p:sp>
      <p:grpSp>
        <p:nvGrpSpPr>
          <p:cNvPr id="91" name="Shape 91"/>
          <p:cNvGrpSpPr/>
          <p:nvPr/>
        </p:nvGrpSpPr>
        <p:grpSpPr>
          <a:xfrm rot="-942805">
            <a:off x="8154423" y="1599647"/>
            <a:ext cx="3050787" cy="3395697"/>
            <a:chOff x="-1" y="0"/>
            <a:chExt cx="3050786" cy="3395695"/>
          </a:xfrm>
        </p:grpSpPr>
        <p:pic>
          <p:nvPicPr>
            <p:cNvPr id="92" name="Shape 92"/>
            <p:cNvPicPr preferRelativeResize="0"/>
            <p:nvPr/>
          </p:nvPicPr>
          <p:blipFill rotWithShape="1">
            <a:blip r:embed="rId5">
              <a:alphaModFix/>
            </a:blip>
            <a:srcRect b="6163" l="4777" r="4777" t="6163"/>
            <a:stretch/>
          </p:blipFill>
          <p:spPr>
            <a:xfrm>
              <a:off x="215900" y="641350"/>
              <a:ext cx="2624665" cy="2544228"/>
            </a:xfrm>
            <a:prstGeom prst="rect">
              <a:avLst/>
            </a:prstGeom>
            <a:noFill/>
            <a:ln>
              <a:noFill/>
            </a:ln>
          </p:spPr>
        </p:pic>
        <p:pic>
          <p:nvPicPr>
            <p:cNvPr id="93" name="Shape 93"/>
            <p:cNvPicPr preferRelativeResize="0"/>
            <p:nvPr/>
          </p:nvPicPr>
          <p:blipFill rotWithShape="1">
            <a:blip r:embed="rId6">
              <a:alphaModFix/>
            </a:blip>
            <a:srcRect b="0" l="0" r="0" t="0"/>
            <a:stretch/>
          </p:blipFill>
          <p:spPr>
            <a:xfrm>
              <a:off x="-1" y="0"/>
              <a:ext cx="3050786" cy="3395695"/>
            </a:xfrm>
            <a:prstGeom prst="rect">
              <a:avLst/>
            </a:prstGeom>
            <a:noFill/>
            <a:ln>
              <a:noFill/>
            </a:ln>
          </p:spPr>
        </p:pic>
      </p:grpSp>
      <p:grpSp>
        <p:nvGrpSpPr>
          <p:cNvPr id="94" name="Shape 94"/>
          <p:cNvGrpSpPr/>
          <p:nvPr/>
        </p:nvGrpSpPr>
        <p:grpSpPr>
          <a:xfrm rot="946943">
            <a:off x="9164264" y="5137067"/>
            <a:ext cx="3061143" cy="3637012"/>
            <a:chOff x="-1" y="0"/>
            <a:chExt cx="3061142" cy="3637010"/>
          </a:xfrm>
        </p:grpSpPr>
        <p:pic>
          <p:nvPicPr>
            <p:cNvPr id="95" name="Shape 95"/>
            <p:cNvPicPr preferRelativeResize="0"/>
            <p:nvPr/>
          </p:nvPicPr>
          <p:blipFill rotWithShape="1">
            <a:blip r:embed="rId7">
              <a:alphaModFix/>
            </a:blip>
            <a:srcRect b="15356" l="12800" r="12800" t="6117"/>
            <a:stretch/>
          </p:blipFill>
          <p:spPr>
            <a:xfrm>
              <a:off x="215900" y="641350"/>
              <a:ext cx="2630491" cy="2776341"/>
            </a:xfrm>
            <a:prstGeom prst="rect">
              <a:avLst/>
            </a:prstGeom>
            <a:noFill/>
            <a:ln>
              <a:noFill/>
            </a:ln>
          </p:spPr>
        </p:pic>
        <p:pic>
          <p:nvPicPr>
            <p:cNvPr id="96" name="Shape 96"/>
            <p:cNvPicPr preferRelativeResize="0"/>
            <p:nvPr/>
          </p:nvPicPr>
          <p:blipFill rotWithShape="1">
            <a:blip r:embed="rId8">
              <a:alphaModFix/>
            </a:blip>
            <a:srcRect b="0" l="0" r="0" t="0"/>
            <a:stretch/>
          </p:blipFill>
          <p:spPr>
            <a:xfrm>
              <a:off x="-1" y="0"/>
              <a:ext cx="3061142" cy="363701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Shape 101"/>
          <p:cNvPicPr preferRelativeResize="0"/>
          <p:nvPr/>
        </p:nvPicPr>
        <p:blipFill rotWithShape="1">
          <a:blip r:embed="rId3">
            <a:alphaModFix amt="50000"/>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sp>
        <p:nvSpPr>
          <p:cNvPr id="102" name="Shape 102"/>
          <p:cNvSpPr txBox="1"/>
          <p:nvPr>
            <p:ph type="title"/>
          </p:nvPr>
        </p:nvSpPr>
        <p:spPr>
          <a:xfrm>
            <a:off x="762000" y="381000"/>
            <a:ext cx="11480800" cy="1524000"/>
          </a:xfrm>
          <a:prstGeom prst="rect">
            <a:avLst/>
          </a:prstGeom>
          <a:noFill/>
          <a:ln>
            <a:noFill/>
          </a:ln>
        </p:spPr>
        <p:txBody>
          <a:bodyPr anchorCtr="0" anchor="ctr" bIns="50800" lIns="50800" rIns="50800" wrap="square" tIns="50800">
            <a:noAutofit/>
          </a:bodyPr>
          <a:lstStyle/>
          <a:p>
            <a:pPr indent="-469900" lvl="0" marL="0" marR="0" rtl="0" algn="ctr">
              <a:lnSpc>
                <a:spcPct val="100000"/>
              </a:lnSpc>
              <a:spcBef>
                <a:spcPts val="0"/>
              </a:spcBef>
              <a:spcAft>
                <a:spcPts val="0"/>
              </a:spcAft>
              <a:buClr>
                <a:srgbClr val="6C6963"/>
              </a:buClr>
              <a:buSzPct val="100000"/>
              <a:buFont typeface="Libre Baskerville"/>
              <a:buNone/>
            </a:pPr>
            <a:r>
              <a:rPr b="0" i="0" lang="en-US" sz="7400" u="none" cap="none" strike="noStrike">
                <a:solidFill>
                  <a:srgbClr val="6C6963"/>
                </a:solidFill>
                <a:latin typeface="Libre Baskerville"/>
                <a:ea typeface="Libre Baskerville"/>
                <a:cs typeface="Libre Baskerville"/>
                <a:sym typeface="Libre Baskerville"/>
              </a:rPr>
              <a:t>Авторлық құқық</a:t>
            </a:r>
          </a:p>
        </p:txBody>
      </p:sp>
      <p:sp>
        <p:nvSpPr>
          <p:cNvPr id="103" name="Shape 103"/>
          <p:cNvSpPr txBox="1"/>
          <p:nvPr>
            <p:ph idx="1" type="body"/>
          </p:nvPr>
        </p:nvSpPr>
        <p:spPr>
          <a:xfrm>
            <a:off x="762000" y="7742705"/>
            <a:ext cx="11480801" cy="1524001"/>
          </a:xfrm>
          <a:prstGeom prst="rect">
            <a:avLst/>
          </a:prstGeom>
          <a:noFill/>
          <a:ln>
            <a:noFill/>
          </a:ln>
        </p:spPr>
        <p:txBody>
          <a:bodyPr anchorCtr="0" anchor="ctr" bIns="50800" lIns="50800" rIns="50800" wrap="square" tIns="50800">
            <a:noAutofit/>
          </a:bodyPr>
          <a:lstStyle/>
          <a:p>
            <a:pPr indent="-416051" lvl="0" marL="416051" marR="0" rtl="0" algn="l">
              <a:lnSpc>
                <a:spcPct val="100000"/>
              </a:lnSpc>
              <a:spcBef>
                <a:spcPts val="0"/>
              </a:spcBef>
              <a:spcAft>
                <a:spcPts val="0"/>
              </a:spcAft>
              <a:buClr>
                <a:srgbClr val="634326"/>
              </a:buClr>
              <a:buSzPct val="29999"/>
              <a:buFont typeface="Libre Baskerville"/>
              <a:buChar char="•"/>
            </a:pPr>
            <a:r>
              <a:rPr b="0" i="0" lang="en-US" sz="3275" u="none" cap="none" strike="noStrike">
                <a:solidFill>
                  <a:srgbClr val="634326"/>
                </a:solidFill>
                <a:latin typeface="Libre Baskerville"/>
                <a:ea typeface="Libre Baskerville"/>
                <a:cs typeface="Libre Baskerville"/>
                <a:sym typeface="Libre Baskerville"/>
              </a:rPr>
              <a:t>Авторлық құқық </a:t>
            </a:r>
            <a:r>
              <a:rPr b="0" i="0" lang="en-US" sz="3275" u="none" cap="none" strike="noStrike">
                <a:solidFill>
                  <a:srgbClr val="6C6963"/>
                </a:solidFill>
                <a:latin typeface="Libre Baskerville"/>
                <a:ea typeface="Libre Baskerville"/>
                <a:cs typeface="Libre Baskerville"/>
                <a:sym typeface="Libre Baskerville"/>
              </a:rPr>
              <a:t>– </a:t>
            </a:r>
            <a:r>
              <a:rPr b="0" i="0" lang="en-US" sz="3275" u="none" cap="none" strike="noStrike">
                <a:solidFill>
                  <a:srgbClr val="4E2E2F"/>
                </a:solidFill>
                <a:latin typeface="Libre Baskerville"/>
                <a:ea typeface="Libre Baskerville"/>
                <a:cs typeface="Libre Baskerville"/>
                <a:sym typeface="Libre Baskerville"/>
              </a:rPr>
              <a:t>авторға тиесілі шығармашылық еңбек нәтижесінде пайда болган ғылыми, мәдени жэне әдеби өнертабыстар, мүліктік және жеке мүліктік емес құқықтар.</a:t>
            </a:r>
          </a:p>
        </p:txBody>
      </p:sp>
      <p:pic>
        <p:nvPicPr>
          <p:cNvPr id="104" name="Shape 104"/>
          <p:cNvPicPr preferRelativeResize="0"/>
          <p:nvPr/>
        </p:nvPicPr>
        <p:blipFill rotWithShape="1">
          <a:blip r:embed="rId4">
            <a:alphaModFix/>
          </a:blip>
          <a:srcRect b="0" l="0" r="0" t="0"/>
          <a:stretch/>
        </p:blipFill>
        <p:spPr>
          <a:xfrm>
            <a:off x="1369407" y="1828119"/>
            <a:ext cx="10230398" cy="5763788"/>
          </a:xfrm>
          <a:prstGeom prst="rect">
            <a:avLst/>
          </a:prstGeom>
          <a:noFill/>
          <a:ln>
            <a:noFill/>
          </a:ln>
          <a:effectLst>
            <a:reflection blurRad="0" dir="0" dist="0" endA="0" endPos="40000" fadeDir="5400000" kx="0" rotWithShape="0" algn="bl" stA="50000" stPos="0" sy="-100000" ky="0"/>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cxnSp>
        <p:nvCxnSpPr>
          <p:cNvPr id="109" name="Shape 109"/>
          <p:cNvCxnSpPr>
            <a:endCxn id="110" idx="0"/>
          </p:cNvCxnSpPr>
          <p:nvPr/>
        </p:nvCxnSpPr>
        <p:spPr>
          <a:xfrm flipH="1" rot="10800000">
            <a:off x="3384487" y="733472"/>
            <a:ext cx="3665100" cy="2122200"/>
          </a:xfrm>
          <a:prstGeom prst="straightConnector1">
            <a:avLst/>
          </a:prstGeom>
          <a:noFill/>
          <a:ln cap="flat" cmpd="sng" w="12700">
            <a:solidFill>
              <a:srgbClr val="A49E92"/>
            </a:solidFill>
            <a:prstDash val="solid"/>
            <a:miter lim="400000"/>
            <a:headEnd len="med" w="med" type="none"/>
            <a:tailEnd len="med" w="med" type="none"/>
          </a:ln>
        </p:spPr>
      </p:cxnSp>
      <p:sp>
        <p:nvSpPr>
          <p:cNvPr id="111" name="Shape 111"/>
          <p:cNvSpPr/>
          <p:nvPr/>
        </p:nvSpPr>
        <p:spPr>
          <a:xfrm>
            <a:off x="5606357" y="2860590"/>
            <a:ext cx="2886459" cy="1524001"/>
          </a:xfrm>
          <a:prstGeom prst="roundRect">
            <a:avLst>
              <a:gd fmla="val 17921" name="adj"/>
            </a:avLst>
          </a:prstGeom>
          <a:gradFill>
            <a:gsLst>
              <a:gs pos="0">
                <a:schemeClr val="accent5"/>
              </a:gs>
              <a:gs pos="100000">
                <a:srgbClr val="57170C"/>
              </a:gs>
            </a:gsLst>
            <a:lin ang="5400000" scaled="0"/>
          </a:grad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00000"/>
              <a:buFont typeface="Libre Baskerville"/>
              <a:buNone/>
            </a:pPr>
            <a:r>
              <a:rPr b="0" i="0" lang="en-US" sz="3200" u="none" cap="none" strike="noStrike">
                <a:solidFill>
                  <a:srgbClr val="F2EBDB"/>
                </a:solidFill>
                <a:latin typeface="Libre Baskerville"/>
                <a:ea typeface="Libre Baskerville"/>
                <a:cs typeface="Libre Baskerville"/>
                <a:sym typeface="Libre Baskerville"/>
              </a:rPr>
              <a:t>Айрықша құқық</a:t>
            </a:r>
          </a:p>
        </p:txBody>
      </p:sp>
      <p:cxnSp>
        <p:nvCxnSpPr>
          <p:cNvPr id="112" name="Shape 112"/>
          <p:cNvCxnSpPr>
            <a:stCxn id="111" idx="0"/>
            <a:endCxn id="110" idx="0"/>
          </p:cNvCxnSpPr>
          <p:nvPr/>
        </p:nvCxnSpPr>
        <p:spPr>
          <a:xfrm rot="10800000">
            <a:off x="7049587" y="733590"/>
            <a:ext cx="0" cy="2127000"/>
          </a:xfrm>
          <a:prstGeom prst="straightConnector1">
            <a:avLst/>
          </a:prstGeom>
          <a:noFill/>
          <a:ln cap="flat" cmpd="sng" w="12700">
            <a:solidFill>
              <a:srgbClr val="A49E92"/>
            </a:solidFill>
            <a:prstDash val="solid"/>
            <a:miter lim="400000"/>
            <a:headEnd len="med" w="med" type="none"/>
            <a:tailEnd len="med" w="med" type="none"/>
          </a:ln>
        </p:spPr>
      </p:cxnSp>
      <p:cxnSp>
        <p:nvCxnSpPr>
          <p:cNvPr id="113" name="Shape 113"/>
          <p:cNvCxnSpPr>
            <a:stCxn id="110" idx="0"/>
            <a:endCxn id="114" idx="0"/>
          </p:cNvCxnSpPr>
          <p:nvPr/>
        </p:nvCxnSpPr>
        <p:spPr>
          <a:xfrm>
            <a:off x="7049587" y="733472"/>
            <a:ext cx="3665100" cy="2099400"/>
          </a:xfrm>
          <a:prstGeom prst="straightConnector1">
            <a:avLst/>
          </a:prstGeom>
          <a:noFill/>
          <a:ln cap="flat" cmpd="sng" w="12700">
            <a:solidFill>
              <a:srgbClr val="A49E92"/>
            </a:solidFill>
            <a:prstDash val="solid"/>
            <a:miter lim="400000"/>
            <a:headEnd len="med" w="med" type="none"/>
            <a:tailEnd len="med" w="med" type="none"/>
          </a:ln>
        </p:spPr>
      </p:cxnSp>
      <p:cxnSp>
        <p:nvCxnSpPr>
          <p:cNvPr id="115" name="Shape 115"/>
          <p:cNvCxnSpPr>
            <a:stCxn id="116" idx="0"/>
          </p:cNvCxnSpPr>
          <p:nvPr/>
        </p:nvCxnSpPr>
        <p:spPr>
          <a:xfrm flipH="1" rot="10800000">
            <a:off x="1400334" y="3066023"/>
            <a:ext cx="1925700" cy="1555200"/>
          </a:xfrm>
          <a:prstGeom prst="straightConnector1">
            <a:avLst/>
          </a:prstGeom>
          <a:noFill/>
          <a:ln cap="flat" cmpd="sng" w="12700">
            <a:solidFill>
              <a:srgbClr val="A49E92"/>
            </a:solidFill>
            <a:prstDash val="solid"/>
            <a:miter lim="400000"/>
            <a:headEnd len="med" w="med" type="none"/>
            <a:tailEnd len="med" w="med" type="none"/>
          </a:ln>
        </p:spPr>
      </p:cxnSp>
      <p:cxnSp>
        <p:nvCxnSpPr>
          <p:cNvPr id="117" name="Shape 117"/>
          <p:cNvCxnSpPr>
            <a:stCxn id="118" idx="0"/>
            <a:endCxn id="119" idx="0"/>
          </p:cNvCxnSpPr>
          <p:nvPr/>
        </p:nvCxnSpPr>
        <p:spPr>
          <a:xfrm flipH="1" rot="10800000">
            <a:off x="1400344" y="2850356"/>
            <a:ext cx="1984200" cy="3277500"/>
          </a:xfrm>
          <a:prstGeom prst="straightConnector1">
            <a:avLst/>
          </a:prstGeom>
          <a:noFill/>
          <a:ln cap="flat" cmpd="sng" w="12700">
            <a:solidFill>
              <a:srgbClr val="A49E92"/>
            </a:solidFill>
            <a:prstDash val="solid"/>
            <a:miter lim="400000"/>
            <a:headEnd len="med" w="med" type="none"/>
            <a:tailEnd len="med" w="med" type="none"/>
          </a:ln>
        </p:spPr>
      </p:cxnSp>
      <p:sp>
        <p:nvSpPr>
          <p:cNvPr id="118" name="Shape 118"/>
          <p:cNvSpPr/>
          <p:nvPr/>
        </p:nvSpPr>
        <p:spPr>
          <a:xfrm>
            <a:off x="364144" y="6127856"/>
            <a:ext cx="2072400" cy="1128600"/>
          </a:xfrm>
          <a:prstGeom prst="roundRect">
            <a:avLst>
              <a:gd fmla="val 16880" name="adj"/>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06666"/>
              <a:buFont typeface="Libre Baskerville"/>
              <a:buNone/>
            </a:pPr>
            <a:r>
              <a:rPr b="0" i="0" lang="en-US" sz="3000" u="none" cap="none" strike="noStrike">
                <a:solidFill>
                  <a:srgbClr val="F2EBDB"/>
                </a:solidFill>
                <a:latin typeface="Libre Baskerville"/>
                <a:ea typeface="Libre Baskerville"/>
                <a:cs typeface="Libre Baskerville"/>
                <a:sym typeface="Libre Baskerville"/>
              </a:rPr>
              <a:t>Жариялау құқығы</a:t>
            </a:r>
          </a:p>
        </p:txBody>
      </p:sp>
      <p:cxnSp>
        <p:nvCxnSpPr>
          <p:cNvPr id="120" name="Shape 120"/>
          <p:cNvCxnSpPr>
            <a:stCxn id="121" idx="0"/>
            <a:endCxn id="119" idx="0"/>
          </p:cNvCxnSpPr>
          <p:nvPr/>
        </p:nvCxnSpPr>
        <p:spPr>
          <a:xfrm rot="10800000">
            <a:off x="3384462" y="2850432"/>
            <a:ext cx="1913700" cy="1854300"/>
          </a:xfrm>
          <a:prstGeom prst="straightConnector1">
            <a:avLst/>
          </a:prstGeom>
          <a:noFill/>
          <a:ln cap="flat" cmpd="sng" w="12700">
            <a:solidFill>
              <a:srgbClr val="A49E92"/>
            </a:solidFill>
            <a:prstDash val="solid"/>
            <a:miter lim="400000"/>
            <a:headEnd len="med" w="med" type="none"/>
            <a:tailEnd len="med" w="med" type="none"/>
          </a:ln>
        </p:spPr>
      </p:cxnSp>
      <p:cxnSp>
        <p:nvCxnSpPr>
          <p:cNvPr id="122" name="Shape 122"/>
          <p:cNvCxnSpPr>
            <a:stCxn id="123" idx="0"/>
            <a:endCxn id="119" idx="0"/>
          </p:cNvCxnSpPr>
          <p:nvPr/>
        </p:nvCxnSpPr>
        <p:spPr>
          <a:xfrm rot="10800000">
            <a:off x="3384462" y="2850356"/>
            <a:ext cx="1913700" cy="3277500"/>
          </a:xfrm>
          <a:prstGeom prst="straightConnector1">
            <a:avLst/>
          </a:prstGeom>
          <a:noFill/>
          <a:ln cap="flat" cmpd="sng" w="12700">
            <a:solidFill>
              <a:srgbClr val="A49E92"/>
            </a:solidFill>
            <a:prstDash val="solid"/>
            <a:miter lim="400000"/>
            <a:headEnd len="med" w="med" type="none"/>
            <a:tailEnd len="med" w="med" type="none"/>
          </a:ln>
        </p:spPr>
      </p:cxnSp>
      <p:cxnSp>
        <p:nvCxnSpPr>
          <p:cNvPr id="124" name="Shape 124"/>
          <p:cNvCxnSpPr>
            <a:endCxn id="119" idx="0"/>
          </p:cNvCxnSpPr>
          <p:nvPr/>
        </p:nvCxnSpPr>
        <p:spPr>
          <a:xfrm rot="10800000">
            <a:off x="3384566" y="2850499"/>
            <a:ext cx="0" cy="4890300"/>
          </a:xfrm>
          <a:prstGeom prst="straightConnector1">
            <a:avLst/>
          </a:prstGeom>
          <a:noFill/>
          <a:ln cap="flat" cmpd="sng" w="12700">
            <a:solidFill>
              <a:srgbClr val="A49E92"/>
            </a:solidFill>
            <a:prstDash val="solid"/>
            <a:miter lim="400000"/>
            <a:headEnd len="med" w="med" type="none"/>
            <a:tailEnd len="med" w="med" type="none"/>
          </a:ln>
        </p:spPr>
      </p:cxnSp>
      <p:sp>
        <p:nvSpPr>
          <p:cNvPr id="125" name="Shape 125"/>
          <p:cNvSpPr/>
          <p:nvPr/>
        </p:nvSpPr>
        <p:spPr>
          <a:xfrm>
            <a:off x="1725713" y="7717975"/>
            <a:ext cx="3317700" cy="1402200"/>
          </a:xfrm>
          <a:prstGeom prst="roundRect">
            <a:avLst>
              <a:gd fmla="val 15007" name="adj"/>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23076"/>
              <a:buFont typeface="Libre Baskerville"/>
              <a:buNone/>
            </a:pPr>
            <a:r>
              <a:rPr b="0" i="0" lang="en-US" sz="2600" u="none" cap="none" strike="noStrike">
                <a:solidFill>
                  <a:srgbClr val="F2EBDB"/>
                </a:solidFill>
                <a:latin typeface="Libre Baskerville"/>
                <a:ea typeface="Libre Baskerville"/>
                <a:cs typeface="Libre Baskerville"/>
                <a:sym typeface="Libre Baskerville"/>
              </a:rPr>
              <a:t>Қол сұғушылыққа жол бермеу құқығы</a:t>
            </a:r>
          </a:p>
        </p:txBody>
      </p:sp>
      <p:cxnSp>
        <p:nvCxnSpPr>
          <p:cNvPr id="126" name="Shape 126"/>
          <p:cNvCxnSpPr>
            <a:stCxn id="127" idx="0"/>
          </p:cNvCxnSpPr>
          <p:nvPr/>
        </p:nvCxnSpPr>
        <p:spPr>
          <a:xfrm flipH="1" rot="10800000">
            <a:off x="9313200" y="2910134"/>
            <a:ext cx="1180200" cy="2561700"/>
          </a:xfrm>
          <a:prstGeom prst="straightConnector1">
            <a:avLst/>
          </a:prstGeom>
          <a:noFill/>
          <a:ln cap="flat" cmpd="sng" w="12700">
            <a:solidFill>
              <a:srgbClr val="A49E92"/>
            </a:solidFill>
            <a:prstDash val="solid"/>
            <a:miter lim="400000"/>
            <a:headEnd len="med" w="med" type="none"/>
            <a:tailEnd len="med" w="med" type="none"/>
          </a:ln>
        </p:spPr>
      </p:cxnSp>
      <p:sp>
        <p:nvSpPr>
          <p:cNvPr id="127" name="Shape 127"/>
          <p:cNvSpPr/>
          <p:nvPr/>
        </p:nvSpPr>
        <p:spPr>
          <a:xfrm>
            <a:off x="8276932" y="5471834"/>
            <a:ext cx="2072536" cy="1270001"/>
          </a:xfrm>
          <a:prstGeom prst="roundRect">
            <a:avLst>
              <a:gd fmla="val 15000" name="adj"/>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00000"/>
              <a:buFont typeface="Libre Baskerville"/>
              <a:buNone/>
            </a:pPr>
            <a:r>
              <a:rPr b="0" i="0" lang="en-US" sz="3200" u="none" cap="none" strike="noStrike">
                <a:solidFill>
                  <a:srgbClr val="F2EBDB"/>
                </a:solidFill>
                <a:latin typeface="Libre Baskerville"/>
                <a:ea typeface="Libre Baskerville"/>
                <a:cs typeface="Libre Baskerville"/>
                <a:sym typeface="Libre Baskerville"/>
              </a:rPr>
              <a:t>Сыйақыға құқық</a:t>
            </a:r>
          </a:p>
        </p:txBody>
      </p:sp>
      <p:sp>
        <p:nvSpPr>
          <p:cNvPr id="128" name="Shape 128"/>
          <p:cNvSpPr/>
          <p:nvPr/>
        </p:nvSpPr>
        <p:spPr>
          <a:xfrm>
            <a:off x="11215540" y="5512807"/>
            <a:ext cx="1677349" cy="1188055"/>
          </a:xfrm>
          <a:prstGeom prst="roundRect">
            <a:avLst>
              <a:gd fmla="val 16035" name="adj"/>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00000"/>
              <a:buFont typeface="Libre Baskerville"/>
              <a:buNone/>
            </a:pPr>
            <a:r>
              <a:rPr b="0" i="0" lang="en-US" sz="3200" u="none" cap="none" strike="noStrike">
                <a:solidFill>
                  <a:srgbClr val="F2EBDB"/>
                </a:solidFill>
                <a:latin typeface="Libre Baskerville"/>
                <a:ea typeface="Libre Baskerville"/>
                <a:cs typeface="Libre Baskerville"/>
                <a:sym typeface="Libre Baskerville"/>
              </a:rPr>
              <a:t>Ілестік құқық</a:t>
            </a:r>
          </a:p>
        </p:txBody>
      </p:sp>
      <p:sp>
        <p:nvSpPr>
          <p:cNvPr id="129" name="Shape 129"/>
          <p:cNvSpPr/>
          <p:nvPr/>
        </p:nvSpPr>
        <p:spPr>
          <a:xfrm>
            <a:off x="9413025" y="7228298"/>
            <a:ext cx="2603164" cy="1188056"/>
          </a:xfrm>
          <a:prstGeom prst="roundRect">
            <a:avLst>
              <a:gd fmla="val 16035" name="adj"/>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00000"/>
              <a:buFont typeface="Libre Baskerville"/>
              <a:buNone/>
            </a:pPr>
            <a:r>
              <a:rPr b="0" i="0" lang="en-US" sz="3200" u="none" cap="none" strike="noStrike">
                <a:solidFill>
                  <a:srgbClr val="F2EBDB"/>
                </a:solidFill>
                <a:latin typeface="Libre Baskerville"/>
                <a:ea typeface="Libre Baskerville"/>
                <a:cs typeface="Libre Baskerville"/>
                <a:sym typeface="Libre Baskerville"/>
              </a:rPr>
              <a:t>қол жеткізу құқығы</a:t>
            </a:r>
          </a:p>
        </p:txBody>
      </p:sp>
      <p:cxnSp>
        <p:nvCxnSpPr>
          <p:cNvPr id="130" name="Shape 130"/>
          <p:cNvCxnSpPr>
            <a:stCxn id="129" idx="0"/>
            <a:endCxn id="114" idx="0"/>
          </p:cNvCxnSpPr>
          <p:nvPr/>
        </p:nvCxnSpPr>
        <p:spPr>
          <a:xfrm rot="10800000">
            <a:off x="10714607" y="2832698"/>
            <a:ext cx="0" cy="4395600"/>
          </a:xfrm>
          <a:prstGeom prst="straightConnector1">
            <a:avLst/>
          </a:prstGeom>
          <a:noFill/>
          <a:ln cap="flat" cmpd="sng" w="12700">
            <a:solidFill>
              <a:srgbClr val="A49E92"/>
            </a:solidFill>
            <a:prstDash val="solid"/>
            <a:miter lim="400000"/>
            <a:headEnd len="med" w="med" type="none"/>
            <a:tailEnd len="med" w="med" type="none"/>
          </a:ln>
        </p:spPr>
      </p:cxnSp>
      <p:cxnSp>
        <p:nvCxnSpPr>
          <p:cNvPr id="131" name="Shape 131"/>
          <p:cNvCxnSpPr>
            <a:stCxn id="114" idx="0"/>
            <a:endCxn id="128" idx="0"/>
          </p:cNvCxnSpPr>
          <p:nvPr/>
        </p:nvCxnSpPr>
        <p:spPr>
          <a:xfrm>
            <a:off x="10714607" y="2832746"/>
            <a:ext cx="1339500" cy="2680200"/>
          </a:xfrm>
          <a:prstGeom prst="straightConnector1">
            <a:avLst/>
          </a:prstGeom>
          <a:noFill/>
          <a:ln cap="flat" cmpd="sng" w="12700">
            <a:solidFill>
              <a:srgbClr val="A49E92"/>
            </a:solidFill>
            <a:prstDash val="solid"/>
            <a:miter lim="400000"/>
            <a:headEnd len="med" w="med" type="none"/>
            <a:tailEnd len="med" w="med" type="none"/>
          </a:ln>
        </p:spPr>
      </p:cxnSp>
      <p:sp>
        <p:nvSpPr>
          <p:cNvPr id="132" name="Shape 132"/>
          <p:cNvSpPr/>
          <p:nvPr/>
        </p:nvSpPr>
        <p:spPr>
          <a:xfrm>
            <a:off x="10225721" y="5137568"/>
            <a:ext cx="375867" cy="647701"/>
          </a:xfrm>
          <a:prstGeom prst="rect">
            <a:avLst/>
          </a:prstGeom>
          <a:noFill/>
          <a:ln>
            <a:noFill/>
          </a:ln>
        </p:spPr>
        <p:txBody>
          <a:bodyPr anchorCtr="0" anchor="ctr" bIns="50800" lIns="50800" rIns="50800" wrap="square" tIns="50800">
            <a:noAutofit/>
          </a:bodyPr>
          <a:lstStyle/>
          <a:p>
            <a:pPr indent="-241300" lvl="0" marL="0" marR="0" rtl="0" algn="ctr">
              <a:lnSpc>
                <a:spcPct val="100000"/>
              </a:lnSpc>
              <a:spcBef>
                <a:spcPts val="0"/>
              </a:spcBef>
              <a:spcAft>
                <a:spcPts val="0"/>
              </a:spcAft>
              <a:buClr>
                <a:srgbClr val="634326"/>
              </a:buClr>
              <a:buSzPct val="100000"/>
              <a:buFont typeface="Libre Baskerville"/>
              <a:buNone/>
            </a:pPr>
            <a:r>
              <a:rPr b="0" i="0" lang="en-US" sz="3800" u="none" cap="none" strike="noStrike">
                <a:solidFill>
                  <a:srgbClr val="634326"/>
                </a:solidFill>
                <a:latin typeface="Libre Baskerville"/>
                <a:ea typeface="Libre Baskerville"/>
                <a:cs typeface="Libre Baskerville"/>
                <a:sym typeface="Libre Baskerville"/>
              </a:rPr>
              <a:t>*</a:t>
            </a:r>
          </a:p>
        </p:txBody>
      </p:sp>
      <p:sp>
        <p:nvSpPr>
          <p:cNvPr id="133" name="Shape 133"/>
          <p:cNvSpPr/>
          <p:nvPr/>
        </p:nvSpPr>
        <p:spPr>
          <a:xfrm>
            <a:off x="5392369" y="8902817"/>
            <a:ext cx="6860633" cy="444501"/>
          </a:xfrm>
          <a:prstGeom prst="rect">
            <a:avLst/>
          </a:prstGeom>
          <a:noFill/>
          <a:ln>
            <a:noFill/>
          </a:ln>
        </p:spPr>
        <p:txBody>
          <a:bodyPr anchorCtr="0" anchor="ctr" bIns="50800" lIns="50800" rIns="50800" wrap="square" tIns="50800">
            <a:noAutofit/>
          </a:bodyPr>
          <a:lstStyle/>
          <a:p>
            <a:pPr indent="-146050" lvl="0" marL="0" marR="0" rtl="0" algn="ctr">
              <a:lnSpc>
                <a:spcPct val="100000"/>
              </a:lnSpc>
              <a:spcBef>
                <a:spcPts val="0"/>
              </a:spcBef>
              <a:spcAft>
                <a:spcPts val="0"/>
              </a:spcAft>
              <a:buClr>
                <a:srgbClr val="634326"/>
              </a:buClr>
              <a:buSzPct val="100000"/>
              <a:buFont typeface="Libre Baskerville"/>
              <a:buNone/>
            </a:pPr>
            <a:r>
              <a:rPr b="0" i="0" lang="en-US" sz="2300" u="none" cap="none" strike="noStrike">
                <a:solidFill>
                  <a:srgbClr val="634326"/>
                </a:solidFill>
                <a:latin typeface="Libre Baskerville"/>
                <a:ea typeface="Libre Baskerville"/>
                <a:cs typeface="Libre Baskerville"/>
                <a:sym typeface="Libre Baskerville"/>
              </a:rPr>
              <a:t>*қызметтік шығарманы қолданғаны үшін</a:t>
            </a:r>
          </a:p>
        </p:txBody>
      </p:sp>
      <p:pic>
        <p:nvPicPr>
          <p:cNvPr id="134" name="Shape 134"/>
          <p:cNvPicPr preferRelativeResize="0"/>
          <p:nvPr/>
        </p:nvPicPr>
        <p:blipFill rotWithShape="1">
          <a:blip r:embed="rId4">
            <a:alphaModFix amt="50086"/>
          </a:blip>
          <a:srcRect b="0" l="0" r="0" t="0"/>
          <a:stretch/>
        </p:blipFill>
        <p:spPr>
          <a:xfrm rot="-348023">
            <a:off x="11414449" y="8211713"/>
            <a:ext cx="1279480" cy="1279480"/>
          </a:xfrm>
          <a:prstGeom prst="rect">
            <a:avLst/>
          </a:prstGeom>
          <a:noFill/>
          <a:ln>
            <a:noFill/>
          </a:ln>
          <a:effectLst>
            <a:outerShdw blurRad="254000" rotWithShape="0" dir="5400000" dist="127000">
              <a:srgbClr val="000000">
                <a:alpha val="69803"/>
              </a:srgbClr>
            </a:outerShdw>
          </a:effectLst>
        </p:spPr>
      </p:pic>
      <p:sp>
        <p:nvSpPr>
          <p:cNvPr id="119" name="Shape 119"/>
          <p:cNvSpPr/>
          <p:nvPr/>
        </p:nvSpPr>
        <p:spPr>
          <a:xfrm>
            <a:off x="1941336" y="2850499"/>
            <a:ext cx="2886460" cy="1534092"/>
          </a:xfrm>
          <a:prstGeom prst="roundRect">
            <a:avLst>
              <a:gd fmla="val 15000" name="adj"/>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00000"/>
              <a:buFont typeface="Libre Baskerville"/>
              <a:buNone/>
            </a:pPr>
            <a:r>
              <a:rPr b="0" i="0" lang="en-US" sz="3200" u="none" cap="none" strike="noStrike">
                <a:solidFill>
                  <a:srgbClr val="F2EBDB"/>
                </a:solidFill>
                <a:latin typeface="Libre Baskerville"/>
                <a:ea typeface="Libre Baskerville"/>
                <a:cs typeface="Libre Baskerville"/>
                <a:sym typeface="Libre Baskerville"/>
              </a:rPr>
              <a:t>Жеке мүліктік құқық</a:t>
            </a:r>
          </a:p>
        </p:txBody>
      </p:sp>
      <p:sp>
        <p:nvSpPr>
          <p:cNvPr id="110" name="Shape 110"/>
          <p:cNvSpPr/>
          <p:nvPr/>
        </p:nvSpPr>
        <p:spPr>
          <a:xfrm>
            <a:off x="5837503" y="733472"/>
            <a:ext cx="2424167" cy="1524001"/>
          </a:xfrm>
          <a:prstGeom prst="roundRect">
            <a:avLst>
              <a:gd fmla="val 15000" name="adj"/>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00000"/>
              <a:buFont typeface="Libre Baskerville"/>
              <a:buNone/>
            </a:pPr>
            <a:r>
              <a:rPr b="0" i="0" lang="en-US" sz="3200" u="none" cap="none" strike="noStrike">
                <a:solidFill>
                  <a:srgbClr val="F2EBDB"/>
                </a:solidFill>
                <a:latin typeface="Libre Baskerville"/>
                <a:ea typeface="Libre Baskerville"/>
                <a:cs typeface="Libre Baskerville"/>
                <a:sym typeface="Libre Baskerville"/>
              </a:rPr>
              <a:t>Авторлық құқық</a:t>
            </a:r>
          </a:p>
        </p:txBody>
      </p:sp>
      <p:sp>
        <p:nvSpPr>
          <p:cNvPr id="121" name="Shape 121"/>
          <p:cNvSpPr/>
          <p:nvPr/>
        </p:nvSpPr>
        <p:spPr>
          <a:xfrm>
            <a:off x="4213006" y="4704732"/>
            <a:ext cx="2170312" cy="1102983"/>
          </a:xfrm>
          <a:prstGeom prst="roundRect">
            <a:avLst>
              <a:gd fmla="val 17271" name="adj"/>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00000"/>
              <a:buFont typeface="Libre Baskerville"/>
              <a:buNone/>
            </a:pPr>
            <a:r>
              <a:rPr b="0" i="0" lang="en-US" sz="3200" u="none" cap="none" strike="noStrike">
                <a:solidFill>
                  <a:srgbClr val="F2EBDB"/>
                </a:solidFill>
                <a:latin typeface="Libre Baskerville"/>
                <a:ea typeface="Libre Baskerville"/>
                <a:cs typeface="Libre Baskerville"/>
                <a:sym typeface="Libre Baskerville"/>
              </a:rPr>
              <a:t>Есіміне құқық </a:t>
            </a:r>
          </a:p>
        </p:txBody>
      </p:sp>
      <p:sp>
        <p:nvSpPr>
          <p:cNvPr id="123" name="Shape 123"/>
          <p:cNvSpPr/>
          <p:nvPr/>
        </p:nvSpPr>
        <p:spPr>
          <a:xfrm>
            <a:off x="3996580" y="6127856"/>
            <a:ext cx="2603164" cy="1270001"/>
          </a:xfrm>
          <a:prstGeom prst="roundRect">
            <a:avLst>
              <a:gd fmla="val 15000" name="adj"/>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00000"/>
              <a:buFont typeface="Libre Baskerville"/>
              <a:buNone/>
            </a:pPr>
            <a:r>
              <a:rPr b="0" i="0" lang="en-US" sz="3200" u="none" cap="none" strike="noStrike">
                <a:solidFill>
                  <a:srgbClr val="F2EBDB"/>
                </a:solidFill>
                <a:latin typeface="Libre Baskerville"/>
                <a:ea typeface="Libre Baskerville"/>
                <a:cs typeface="Libre Baskerville"/>
                <a:sym typeface="Libre Baskerville"/>
              </a:rPr>
              <a:t>Қайтарып алу құқығы</a:t>
            </a:r>
          </a:p>
        </p:txBody>
      </p:sp>
      <p:sp>
        <p:nvSpPr>
          <p:cNvPr id="116" name="Shape 116"/>
          <p:cNvSpPr/>
          <p:nvPr/>
        </p:nvSpPr>
        <p:spPr>
          <a:xfrm>
            <a:off x="481277" y="4621223"/>
            <a:ext cx="1838115" cy="1270001"/>
          </a:xfrm>
          <a:prstGeom prst="roundRect">
            <a:avLst>
              <a:gd fmla="val 15000" name="adj"/>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00000"/>
              <a:buFont typeface="Libre Baskerville"/>
              <a:buNone/>
            </a:pPr>
            <a:r>
              <a:rPr b="0" i="0" lang="en-US" sz="3200" u="none" cap="none" strike="noStrike">
                <a:solidFill>
                  <a:srgbClr val="F2EBDB"/>
                </a:solidFill>
                <a:latin typeface="Libre Baskerville"/>
                <a:ea typeface="Libre Baskerville"/>
                <a:cs typeface="Libre Baskerville"/>
                <a:sym typeface="Libre Baskerville"/>
              </a:rPr>
              <a:t>Автор құқығы</a:t>
            </a:r>
          </a:p>
        </p:txBody>
      </p:sp>
      <p:sp>
        <p:nvSpPr>
          <p:cNvPr id="114" name="Shape 114"/>
          <p:cNvSpPr/>
          <p:nvPr/>
        </p:nvSpPr>
        <p:spPr>
          <a:xfrm>
            <a:off x="9271377" y="2832746"/>
            <a:ext cx="2886460" cy="1579689"/>
          </a:xfrm>
          <a:prstGeom prst="roundRect">
            <a:avLst>
              <a:gd fmla="val 15000" name="adj"/>
            </a:avLst>
          </a:prstGeom>
          <a:blipFill rotWithShape="1">
            <a:blip r:embed="rId3">
              <a:alphaModFix/>
            </a:blip>
            <a:stretch>
              <a:fillRect b="0" l="0" r="0" t="0"/>
            </a:stretch>
          </a:blipFill>
          <a:ln>
            <a:noFill/>
          </a:ln>
          <a:effectLst>
            <a:outerShdw blurRad="50800" rotWithShape="0" dist="12700">
              <a:srgbClr val="000000">
                <a:alpha val="60000"/>
              </a:srgbClr>
            </a:outerShdw>
          </a:effectLst>
        </p:spPr>
        <p:txBody>
          <a:bodyPr anchorCtr="0" anchor="ctr" bIns="50800" lIns="50800" rIns="50800" wrap="square" tIns="50800">
            <a:noAutofit/>
          </a:bodyPr>
          <a:lstStyle/>
          <a:p>
            <a:pPr indent="-203200" lvl="0" marL="0" marR="0" rtl="0" algn="ctr">
              <a:lnSpc>
                <a:spcPct val="100000"/>
              </a:lnSpc>
              <a:spcBef>
                <a:spcPts val="0"/>
              </a:spcBef>
              <a:spcAft>
                <a:spcPts val="0"/>
              </a:spcAft>
              <a:buClr>
                <a:srgbClr val="F2EBDB"/>
              </a:buClr>
              <a:buSzPct val="100000"/>
              <a:buFont typeface="Libre Baskerville"/>
              <a:buNone/>
            </a:pPr>
            <a:r>
              <a:rPr b="0" i="0" lang="en-US" sz="3200" u="none" cap="none" strike="noStrike">
                <a:solidFill>
                  <a:srgbClr val="F2EBDB"/>
                </a:solidFill>
                <a:latin typeface="Libre Baskerville"/>
                <a:ea typeface="Libre Baskerville"/>
                <a:cs typeface="Libre Baskerville"/>
                <a:sym typeface="Libre Baskerville"/>
              </a:rPr>
              <a:t>Басқа да құқықтар</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Shape 139"/>
          <p:cNvPicPr preferRelativeResize="0"/>
          <p:nvPr/>
        </p:nvPicPr>
        <p:blipFill rotWithShape="1">
          <a:blip r:embed="rId3">
            <a:alphaModFix amt="50046"/>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sp>
        <p:nvSpPr>
          <p:cNvPr id="140" name="Shape 140"/>
          <p:cNvSpPr txBox="1"/>
          <p:nvPr>
            <p:ph type="title"/>
          </p:nvPr>
        </p:nvSpPr>
        <p:spPr>
          <a:xfrm>
            <a:off x="762000" y="380999"/>
            <a:ext cx="11480801" cy="1524001"/>
          </a:xfrm>
          <a:prstGeom prst="rect">
            <a:avLst/>
          </a:prstGeom>
          <a:noFill/>
          <a:ln>
            <a:noFill/>
          </a:ln>
        </p:spPr>
        <p:txBody>
          <a:bodyPr anchorCtr="0" anchor="ctr" bIns="50800" lIns="50800" rIns="50800" wrap="square" tIns="50800">
            <a:noAutofit/>
          </a:bodyPr>
          <a:lstStyle/>
          <a:p>
            <a:pPr indent="-469900" lvl="0" marL="0" marR="0" rtl="0" algn="ctr">
              <a:lnSpc>
                <a:spcPct val="100000"/>
              </a:lnSpc>
              <a:spcBef>
                <a:spcPts val="0"/>
              </a:spcBef>
              <a:spcAft>
                <a:spcPts val="0"/>
              </a:spcAft>
              <a:buClr>
                <a:srgbClr val="6C6963"/>
              </a:buClr>
              <a:buSzPct val="100000"/>
              <a:buFont typeface="Libre Baskerville"/>
              <a:buNone/>
            </a:pPr>
            <a:r>
              <a:rPr b="0" i="0" lang="en-US" sz="7400" u="none" cap="none" strike="noStrike">
                <a:solidFill>
                  <a:srgbClr val="6C6963"/>
                </a:solidFill>
                <a:latin typeface="Libre Baskerville"/>
                <a:ea typeface="Libre Baskerville"/>
                <a:cs typeface="Libre Baskerville"/>
                <a:sym typeface="Libre Baskerville"/>
              </a:rPr>
              <a:t>Сабақтас құқықтар</a:t>
            </a:r>
          </a:p>
        </p:txBody>
      </p:sp>
      <p:sp>
        <p:nvSpPr>
          <p:cNvPr id="141" name="Shape 141"/>
          <p:cNvSpPr txBox="1"/>
          <p:nvPr>
            <p:ph idx="1" type="body"/>
          </p:nvPr>
        </p:nvSpPr>
        <p:spPr>
          <a:xfrm>
            <a:off x="625203" y="2371889"/>
            <a:ext cx="9529739" cy="5715001"/>
          </a:xfrm>
          <a:prstGeom prst="rect">
            <a:avLst/>
          </a:prstGeom>
          <a:noFill/>
          <a:ln>
            <a:noFill/>
          </a:ln>
        </p:spPr>
        <p:txBody>
          <a:bodyPr anchorCtr="0" anchor="ctr" bIns="50800" lIns="50800" rIns="50800" wrap="square" tIns="50800">
            <a:noAutofit/>
          </a:bodyPr>
          <a:lstStyle/>
          <a:p>
            <a:pPr indent="-416051" lvl="0" marL="416051" marR="0" rtl="0" algn="l">
              <a:lnSpc>
                <a:spcPct val="100000"/>
              </a:lnSpc>
              <a:spcBef>
                <a:spcPts val="0"/>
              </a:spcBef>
              <a:spcAft>
                <a:spcPts val="0"/>
              </a:spcAft>
              <a:buClr>
                <a:srgbClr val="6C6963"/>
              </a:buClr>
              <a:buSzPct val="29999"/>
              <a:buFont typeface="Libre Baskerville"/>
              <a:buChar char="•"/>
            </a:pPr>
            <a:r>
              <a:rPr b="0" i="0" lang="en-US" sz="3275" u="none" cap="none" strike="noStrike">
                <a:solidFill>
                  <a:srgbClr val="6C6963"/>
                </a:solidFill>
                <a:latin typeface="Libre Baskerville"/>
                <a:ea typeface="Libre Baskerville"/>
                <a:cs typeface="Libre Baskerville"/>
                <a:sym typeface="Libre Baskerville"/>
              </a:rPr>
              <a:t>Сабақтас құқықтар – орындаушының, фонограмма жасаушының, эфирлік және кабельдік хабар тарату ұйымдарының мүліктік құқықтары және орындаушының жеке мүліктік емес құқықтары. Сабақтас құқықтар авторлық құқықпен қорғалатын шығармалар төңірегінде қалыптасады. </a:t>
            </a:r>
          </a:p>
          <a:p>
            <a:pPr indent="-416051" lvl="0" marL="416051" marR="0" rtl="0" algn="l">
              <a:lnSpc>
                <a:spcPct val="100000"/>
              </a:lnSpc>
              <a:spcBef>
                <a:spcPts val="3200"/>
              </a:spcBef>
              <a:spcAft>
                <a:spcPts val="0"/>
              </a:spcAft>
              <a:buClr>
                <a:srgbClr val="6C6963"/>
              </a:buClr>
              <a:buSzPct val="29999"/>
              <a:buFont typeface="Libre Baskerville"/>
              <a:buChar char="•"/>
            </a:pPr>
            <a:r>
              <a:rPr b="0" i="0" lang="en-US" sz="3275" u="none" cap="none" strike="noStrike">
                <a:solidFill>
                  <a:srgbClr val="6C6963"/>
                </a:solidFill>
                <a:latin typeface="Libre Baskerville"/>
                <a:ea typeface="Libre Baskerville"/>
                <a:cs typeface="Libre Baskerville"/>
                <a:sym typeface="Libre Baskerville"/>
              </a:rPr>
              <a:t>Сабақтас құқықтың авторлық құқықтан </a:t>
            </a:r>
            <a:r>
              <a:rPr b="0" i="1" lang="en-US" sz="3275" u="none" cap="none" strike="noStrike">
                <a:solidFill>
                  <a:srgbClr val="6C6963"/>
                </a:solidFill>
                <a:latin typeface="Libre Baskerville"/>
                <a:ea typeface="Libre Baskerville"/>
                <a:cs typeface="Libre Baskerville"/>
                <a:sym typeface="Libre Baskerville"/>
              </a:rPr>
              <a:t>айырмашылығы</a:t>
            </a:r>
            <a:r>
              <a:rPr b="0" i="0" lang="en-US" sz="3275" u="none" cap="none" strike="noStrike">
                <a:solidFill>
                  <a:srgbClr val="6C6963"/>
                </a:solidFill>
                <a:latin typeface="Libre Baskerville"/>
                <a:ea typeface="Libre Baskerville"/>
                <a:cs typeface="Libre Baskerville"/>
                <a:sym typeface="Libre Baskerville"/>
              </a:rPr>
              <a:t> дайындау, жазу, тарату, барысында делдал қызметін атқаратын адамға тиесілі болады. </a:t>
            </a:r>
          </a:p>
        </p:txBody>
      </p:sp>
      <p:grpSp>
        <p:nvGrpSpPr>
          <p:cNvPr id="142" name="Shape 142"/>
          <p:cNvGrpSpPr/>
          <p:nvPr/>
        </p:nvGrpSpPr>
        <p:grpSpPr>
          <a:xfrm rot="-708821">
            <a:off x="9870902" y="1621693"/>
            <a:ext cx="2507027" cy="2783061"/>
            <a:chOff x="-1" y="-1"/>
            <a:chExt cx="2507025" cy="2783059"/>
          </a:xfrm>
        </p:grpSpPr>
        <p:pic>
          <p:nvPicPr>
            <p:cNvPr id="143" name="Shape 143"/>
            <p:cNvPicPr preferRelativeResize="0"/>
            <p:nvPr/>
          </p:nvPicPr>
          <p:blipFill rotWithShape="1">
            <a:blip r:embed="rId4">
              <a:alphaModFix/>
            </a:blip>
            <a:srcRect b="0" l="0" r="0" t="0"/>
            <a:stretch/>
          </p:blipFill>
          <p:spPr>
            <a:xfrm>
              <a:off x="215899" y="641350"/>
              <a:ext cx="2072000" cy="1928065"/>
            </a:xfrm>
            <a:prstGeom prst="rect">
              <a:avLst/>
            </a:prstGeom>
            <a:noFill/>
            <a:ln>
              <a:noFill/>
            </a:ln>
          </p:spPr>
        </p:pic>
        <p:pic>
          <p:nvPicPr>
            <p:cNvPr id="144" name="Shape 144"/>
            <p:cNvPicPr preferRelativeResize="0"/>
            <p:nvPr/>
          </p:nvPicPr>
          <p:blipFill rotWithShape="1">
            <a:blip r:embed="rId5">
              <a:alphaModFix/>
            </a:blip>
            <a:srcRect b="0" l="0" r="0" t="0"/>
            <a:stretch/>
          </p:blipFill>
          <p:spPr>
            <a:xfrm>
              <a:off x="-1" y="-1"/>
              <a:ext cx="2507025" cy="2783059"/>
            </a:xfrm>
            <a:prstGeom prst="rect">
              <a:avLst/>
            </a:prstGeom>
            <a:noFill/>
            <a:ln>
              <a:noFill/>
            </a:ln>
          </p:spPr>
        </p:pic>
      </p:grpSp>
      <p:pic>
        <p:nvPicPr>
          <p:cNvPr id="145" name="Shape 145"/>
          <p:cNvPicPr preferRelativeResize="0"/>
          <p:nvPr/>
        </p:nvPicPr>
        <p:blipFill rotWithShape="1">
          <a:blip r:embed="rId6">
            <a:alphaModFix/>
          </a:blip>
          <a:srcRect b="0" l="0" r="0" t="0"/>
          <a:stretch/>
        </p:blipFill>
        <p:spPr>
          <a:xfrm rot="574865">
            <a:off x="9844424" y="5079433"/>
            <a:ext cx="2560318" cy="25603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762000" y="381000"/>
            <a:ext cx="11480800" cy="1524000"/>
          </a:xfrm>
          <a:prstGeom prst="rect">
            <a:avLst/>
          </a:prstGeom>
          <a:noFill/>
          <a:ln>
            <a:noFill/>
          </a:ln>
        </p:spPr>
        <p:txBody>
          <a:bodyPr anchorCtr="0" anchor="ctr" bIns="50800" lIns="50800" rIns="50800" wrap="square" tIns="50800">
            <a:noAutofit/>
          </a:bodyPr>
          <a:lstStyle/>
          <a:p>
            <a:pPr indent="-266700" lvl="0" marL="0" marR="0" rtl="0" algn="ctr">
              <a:lnSpc>
                <a:spcPct val="100000"/>
              </a:lnSpc>
              <a:spcBef>
                <a:spcPts val="0"/>
              </a:spcBef>
              <a:spcAft>
                <a:spcPts val="0"/>
              </a:spcAft>
              <a:buClr>
                <a:srgbClr val="6C6963"/>
              </a:buClr>
              <a:buSzPct val="100000"/>
              <a:buFont typeface="Libre Baskerville"/>
              <a:buNone/>
            </a:pPr>
            <a:r>
              <a:rPr b="0" i="0" lang="en-US" sz="4200" u="none" cap="none" strike="noStrike">
                <a:solidFill>
                  <a:srgbClr val="6C6963"/>
                </a:solidFill>
                <a:latin typeface="Libre Baskerville"/>
                <a:ea typeface="Libre Baskerville"/>
                <a:cs typeface="Libre Baskerville"/>
                <a:sym typeface="Libre Baskerville"/>
              </a:rPr>
              <a:t>Қазақстан Республикасындағы авторлық құқық</a:t>
            </a:r>
          </a:p>
        </p:txBody>
      </p:sp>
      <p:sp>
        <p:nvSpPr>
          <p:cNvPr id="151" name="Shape 151"/>
          <p:cNvSpPr txBox="1"/>
          <p:nvPr>
            <p:ph idx="1" type="body"/>
          </p:nvPr>
        </p:nvSpPr>
        <p:spPr>
          <a:xfrm>
            <a:off x="707281" y="2270548"/>
            <a:ext cx="6807860" cy="6136559"/>
          </a:xfrm>
          <a:prstGeom prst="rect">
            <a:avLst/>
          </a:prstGeom>
          <a:noFill/>
          <a:ln>
            <a:noFill/>
          </a:ln>
        </p:spPr>
        <p:txBody>
          <a:bodyPr anchorCtr="0" anchor="ctr" bIns="50800" lIns="50800" rIns="50800" wrap="square" tIns="50800">
            <a:noAutofit/>
          </a:bodyPr>
          <a:lstStyle/>
          <a:p>
            <a:pPr indent="-490727" lvl="0" marL="490727" marR="0" rtl="0" algn="l">
              <a:lnSpc>
                <a:spcPct val="100000"/>
              </a:lnSpc>
              <a:spcBef>
                <a:spcPts val="0"/>
              </a:spcBef>
              <a:spcAft>
                <a:spcPts val="0"/>
              </a:spcAft>
              <a:buClr>
                <a:srgbClr val="6C6963"/>
              </a:buClr>
              <a:buSzPct val="30000"/>
              <a:buFont typeface="Libre Baskerville"/>
              <a:buChar char="•"/>
            </a:pPr>
            <a:r>
              <a:rPr b="0" i="0" lang="en-US" sz="3864" u="none" cap="none" strike="noStrike">
                <a:solidFill>
                  <a:srgbClr val="6C6963"/>
                </a:solidFill>
                <a:latin typeface="Libre Baskerville"/>
                <a:ea typeface="Libre Baskerville"/>
                <a:cs typeface="Libre Baskerville"/>
                <a:sym typeface="Libre Baskerville"/>
              </a:rPr>
              <a:t>  Авторлық құқық және сабақтас құқықтар туралы Қазақстан Республикасының 1996 жылғы 10 маусымдағы N 6-I Заңы </a:t>
            </a:r>
          </a:p>
          <a:p>
            <a:pPr indent="-490727" lvl="0" marL="490727" marR="0" rtl="0" algn="l">
              <a:lnSpc>
                <a:spcPct val="100000"/>
              </a:lnSpc>
              <a:spcBef>
                <a:spcPts val="3800"/>
              </a:spcBef>
              <a:spcAft>
                <a:spcPts val="0"/>
              </a:spcAft>
              <a:buClr>
                <a:srgbClr val="6C6963"/>
              </a:buClr>
              <a:buSzPct val="30000"/>
              <a:buFont typeface="Libre Baskerville"/>
              <a:buChar char="•"/>
            </a:pPr>
            <a:r>
              <a:rPr b="0" i="0" lang="en-US" sz="3864" u="none" cap="none" strike="noStrike">
                <a:solidFill>
                  <a:srgbClr val="6C6963"/>
                </a:solidFill>
                <a:latin typeface="Libre Baskerville"/>
                <a:ea typeface="Libre Baskerville"/>
                <a:cs typeface="Libre Baskerville"/>
                <a:sym typeface="Libre Baskerville"/>
              </a:rPr>
              <a:t>Қазақстан Республикасының Азаматтық Кодексінің 50 тарауы</a:t>
            </a:r>
          </a:p>
        </p:txBody>
      </p:sp>
      <p:pic>
        <p:nvPicPr>
          <p:cNvPr id="152" name="Shape 152"/>
          <p:cNvPicPr preferRelativeResize="0"/>
          <p:nvPr/>
        </p:nvPicPr>
        <p:blipFill rotWithShape="1">
          <a:blip r:embed="rId3">
            <a:alphaModFix amt="50046"/>
          </a:blip>
          <a:srcRect b="0" l="0" r="0" t="0"/>
          <a:stretch/>
        </p:blipFill>
        <p:spPr>
          <a:xfrm rot="-348023">
            <a:off x="11308583" y="8146927"/>
            <a:ext cx="1279480" cy="1279480"/>
          </a:xfrm>
          <a:prstGeom prst="rect">
            <a:avLst/>
          </a:prstGeom>
          <a:noFill/>
          <a:ln>
            <a:noFill/>
          </a:ln>
          <a:effectLst>
            <a:outerShdw blurRad="254000" rotWithShape="0" dir="5400000" dist="127000">
              <a:srgbClr val="000000">
                <a:alpha val="69803"/>
              </a:srgbClr>
            </a:outerShdw>
          </a:effectLst>
        </p:spPr>
      </p:pic>
      <p:pic>
        <p:nvPicPr>
          <p:cNvPr id="153" name="Shape 153"/>
          <p:cNvPicPr preferRelativeResize="0"/>
          <p:nvPr/>
        </p:nvPicPr>
        <p:blipFill rotWithShape="1">
          <a:blip r:embed="rId4">
            <a:alphaModFix/>
          </a:blip>
          <a:srcRect b="0" l="0" r="0" t="0"/>
          <a:stretch/>
        </p:blipFill>
        <p:spPr>
          <a:xfrm rot="-724045">
            <a:off x="7980589" y="1755001"/>
            <a:ext cx="4237210" cy="3416058"/>
          </a:xfrm>
          <a:prstGeom prst="rect">
            <a:avLst/>
          </a:prstGeom>
          <a:noFill/>
          <a:ln>
            <a:noFill/>
          </a:ln>
        </p:spPr>
      </p:pic>
      <p:pic>
        <p:nvPicPr>
          <p:cNvPr id="154" name="Shape 154"/>
          <p:cNvPicPr preferRelativeResize="0"/>
          <p:nvPr/>
        </p:nvPicPr>
        <p:blipFill rotWithShape="1">
          <a:blip r:embed="rId5">
            <a:alphaModFix/>
          </a:blip>
          <a:srcRect b="0" l="0" r="0" t="0"/>
          <a:stretch/>
        </p:blipFill>
        <p:spPr>
          <a:xfrm>
            <a:off x="9212551" y="5488243"/>
            <a:ext cx="2552637" cy="25526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